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8"/>
  </p:notesMasterIdLst>
  <p:sldIdLst>
    <p:sldId id="256" r:id="rId4"/>
    <p:sldId id="276" r:id="rId5"/>
    <p:sldId id="273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20C611-7D2D-4497-9E4A-C2538C92D962}">
          <p14:sldIdLst>
            <p14:sldId id="256"/>
            <p14:sldId id="276"/>
            <p14:sldId id="273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46F"/>
    <a:srgbClr val="40A1E8"/>
    <a:srgbClr val="848484"/>
    <a:srgbClr val="3B9EE6"/>
    <a:srgbClr val="53B1E0"/>
    <a:srgbClr val="D0DBF0"/>
    <a:srgbClr val="494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E91B4-65D3-4477-B650-D36F7070728A}" v="18" dt="2023-06-07T00:54:20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6" autoAdjust="0"/>
    <p:restoredTop sz="91143" autoAdjust="0"/>
  </p:normalViewPr>
  <p:slideViewPr>
    <p:cSldViewPr snapToGrid="0">
      <p:cViewPr>
        <p:scale>
          <a:sx n="80" d="100"/>
          <a:sy n="80" d="100"/>
        </p:scale>
        <p:origin x="2211" y="8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AD69C-5286-4807-9097-E8C80B870446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C85F1-B153-473C-BF88-D445207DD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6543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C85F1-B153-473C-BF88-D445207DDD1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3456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/>
              <a:t>https://www.linkedin.com/in/andrewjolly/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C85F1-B153-473C-BF88-D445207DDD1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8631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C85F1-B153-473C-BF88-D445207DDD1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7434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C85F1-B153-473C-BF88-D445207DDD1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6519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6CA61-E762-42FC-AB69-3762ED0D3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ED61A-D084-4F6A-B708-19305751F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6AF36-B40A-4ED9-91C9-1B336D53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5A35-8FEC-4DC7-96B8-D68EAF67156B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DDB73-85D6-417D-BF54-6B821334A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7C15A-38EC-41B1-8EBE-297EC2C8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C871-3C98-4409-A2E8-DEC11E0C26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49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93D62-A7C3-451A-91CE-D9DA03376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823BF8-8FFE-4A47-8ABF-21E2796FF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94F4E-B1FE-42C5-AF01-B4240F5E7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5A35-8FEC-4DC7-96B8-D68EAF67156B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A364A-75C5-40A7-937A-E4A241DF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A2C99-50AF-4112-B098-4E079D9E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C871-3C98-4409-A2E8-DEC11E0C26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50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ACE1E8-C5FB-42CC-BB7C-DE2077CB7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BB913-E2E1-41F7-A84A-CA342C787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CAB5D-1AB3-46CE-BAA0-DF30BB381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5A35-8FEC-4DC7-96B8-D68EAF67156B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E7A86-3612-4E4F-97B9-7EE641FD6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E1C23-A436-44F9-9AEC-C211B90C4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C871-3C98-4409-A2E8-DEC11E0C26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22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552A-ACD7-420C-BD28-D4B0C792D327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1C5A-EE7A-4595-B7BD-208D8F691F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128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4B912-522A-4C94-81E7-9176BD076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5B8B4-421A-4A39-97D1-EDCFEC433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566EB-CB1D-48EC-ABEB-F81552F87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5A35-8FEC-4DC7-96B8-D68EAF67156B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AE791-4F76-48EF-8ED0-2A345CC0A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250F1-69A8-4F74-841A-113723F8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C871-3C98-4409-A2E8-DEC11E0C26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082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FF647-44CE-414F-ACAE-FE40965B0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BDCCE-65D5-4A3F-BE24-3DA0B77A8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52C92-805A-4DA1-B14D-1F11EF06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5A35-8FEC-4DC7-96B8-D68EAF67156B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2D31B-4C40-4B6B-888E-4D3A447A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8A494-15C9-4A0B-AE19-DF796A00F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C871-3C98-4409-A2E8-DEC11E0C26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729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48E7-FF41-4ADD-B9FD-583948648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92355-A266-4F0C-8239-1EFEA2EEB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A7613-C607-4D14-8D31-6480F4D30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56805-5DA7-4252-9A6D-234E7A77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5A35-8FEC-4DC7-96B8-D68EAF67156B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96464-2DDA-4B3F-967C-917ACB09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FCAF5-CD1C-4D5C-AAE1-6536EEB5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C871-3C98-4409-A2E8-DEC11E0C26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808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22A0-3AC5-41A9-8C13-072CD1E0C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4FBDE-90B2-4F84-97A8-AB4DCF326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758AE-5606-4522-B7D6-462571F33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A4948C-B6B0-46E8-8D65-8EE4DDA9C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568D28-CB72-4F11-97E5-A14A43DE41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000F81-FA46-436D-BA2C-658B9147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5A35-8FEC-4DC7-96B8-D68EAF67156B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A4B81C-04D7-414F-A8BB-50C4351FD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E78BE-2F85-4967-8F59-DEC78405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C871-3C98-4409-A2E8-DEC11E0C26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84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5DE42-631A-45B9-B0F3-E7BC6A44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4DA6B-2AFD-4970-BC8C-8F4854D3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5A35-8FEC-4DC7-96B8-D68EAF67156B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C3EF80-118B-4F1A-9CAD-6DF519CB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E03F6-A022-4DF7-8472-628F4B74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C871-3C98-4409-A2E8-DEC11E0C26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892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F83AD-1F78-4660-B9FF-AAB02665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5A35-8FEC-4DC7-96B8-D68EAF67156B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9B0CBE-7114-48F8-8DDD-108F8B2B9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DC069-D1F6-4114-B75D-8A73B61D0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C871-3C98-4409-A2E8-DEC11E0C26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114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681D5-EA1F-446B-9CD8-5AE128472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AC259-0E7D-45B0-A952-EE2DDC29B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8A1F5-6003-41C9-B7FB-3C2151281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832BB-E9C7-41E1-99EF-A1D7AE1B6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5A35-8FEC-4DC7-96B8-D68EAF67156B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B9886-34E5-438A-AB00-E467911E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EA2F9-C3EE-4DE2-AF13-16EA3723A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C871-3C98-4409-A2E8-DEC11E0C26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461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DA54-4A2C-4E5C-AB33-8627B854E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32FD1B-67E7-4715-B61F-7B48258DF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2C5D6-EF36-4A31-8893-218FE3E22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69747-C974-4146-BED1-24602FFCB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5A35-8FEC-4DC7-96B8-D68EAF67156B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81AE7-F67B-4D47-A22E-56688C3CA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67E14-6DAB-4F9B-9FC1-38E0BEE0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C871-3C98-4409-A2E8-DEC11E0C26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804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8ED1CD-2C3E-421B-9EEB-CFFAA091D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B1D67-7FAC-4701-B049-B77121DA7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6A52E-09D0-4639-A2B7-664B3CDA0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15A35-8FEC-4DC7-96B8-D68EAF67156B}" type="datetimeFigureOut">
              <a:rPr lang="en-AU" smtClean="0"/>
              <a:t>7/06/2023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28E4D-7573-4339-8A2B-82F45493B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54DE9-3141-4594-80B2-EE260337F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0C871-3C98-4409-A2E8-DEC11E0C26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614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5.svg"/><Relationship Id="rId5" Type="http://schemas.openxmlformats.org/officeDocument/2006/relationships/image" Target="../media/image3.png"/><Relationship Id="rId10" Type="http://schemas.openxmlformats.org/officeDocument/2006/relationships/image" Target="../media/image7.svg"/><Relationship Id="rId4" Type="http://schemas.openxmlformats.org/officeDocument/2006/relationships/image" Target="../media/image2.sv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11.sv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6B46F-AB0D-4CE6-9216-29903A7C5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Microsoft Teams and SharePoint Site</a:t>
            </a:r>
            <a:b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Permissions explainer</a:t>
            </a:r>
            <a:endParaRPr lang="en-AU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2E3E42F-EF13-47F3-AFCC-BDC9CC6E623C}"/>
              </a:ext>
            </a:extLst>
          </p:cNvPr>
          <p:cNvSpPr txBox="1">
            <a:spLocks/>
          </p:cNvSpPr>
          <p:nvPr/>
        </p:nvSpPr>
        <p:spPr>
          <a:xfrm>
            <a:off x="4160678" y="6237962"/>
            <a:ext cx="3870643" cy="3382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https://www.linkedin.com/in/andrewjolly/</a:t>
            </a:r>
            <a:endParaRPr lang="en-AU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3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35A203E-EA54-0BC7-2F4A-F5D70A6E7EFB}"/>
              </a:ext>
            </a:extLst>
          </p:cNvPr>
          <p:cNvGrpSpPr/>
          <p:nvPr/>
        </p:nvGrpSpPr>
        <p:grpSpPr>
          <a:xfrm>
            <a:off x="-3810000" y="-1730829"/>
            <a:ext cx="20040600" cy="10765972"/>
            <a:chOff x="-3810000" y="-1730829"/>
            <a:chExt cx="20040600" cy="1076597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30EB271-A50D-68BB-F60A-439C69918483}"/>
                </a:ext>
              </a:extLst>
            </p:cNvPr>
            <p:cNvSpPr/>
            <p:nvPr/>
          </p:nvSpPr>
          <p:spPr>
            <a:xfrm>
              <a:off x="-3810000" y="-1730829"/>
              <a:ext cx="20040600" cy="107659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D3B8235-BBEE-4899-9DC5-50A96C845B0D}"/>
                </a:ext>
              </a:extLst>
            </p:cNvPr>
            <p:cNvSpPr/>
            <p:nvPr/>
          </p:nvSpPr>
          <p:spPr>
            <a:xfrm>
              <a:off x="1034391" y="1351741"/>
              <a:ext cx="10429941" cy="5377454"/>
            </a:xfrm>
            <a:custGeom>
              <a:avLst/>
              <a:gdLst>
                <a:gd name="connsiteX0" fmla="*/ 0 w 972676"/>
                <a:gd name="connsiteY0" fmla="*/ 0 h 654024"/>
                <a:gd name="connsiteX1" fmla="*/ 972676 w 972676"/>
                <a:gd name="connsiteY1" fmla="*/ 0 h 654024"/>
                <a:gd name="connsiteX2" fmla="*/ 972676 w 972676"/>
                <a:gd name="connsiteY2" fmla="*/ 654024 h 654024"/>
                <a:gd name="connsiteX3" fmla="*/ 0 w 972676"/>
                <a:gd name="connsiteY3" fmla="*/ 654024 h 654024"/>
                <a:gd name="connsiteX4" fmla="*/ 0 w 972676"/>
                <a:gd name="connsiteY4" fmla="*/ 0 h 654024"/>
                <a:gd name="connsiteX0" fmla="*/ 1227666 w 2200342"/>
                <a:gd name="connsiteY0" fmla="*/ 0 h 679424"/>
                <a:gd name="connsiteX1" fmla="*/ 2200342 w 2200342"/>
                <a:gd name="connsiteY1" fmla="*/ 0 h 679424"/>
                <a:gd name="connsiteX2" fmla="*/ 2200342 w 2200342"/>
                <a:gd name="connsiteY2" fmla="*/ 654024 h 679424"/>
                <a:gd name="connsiteX3" fmla="*/ 0 w 2200342"/>
                <a:gd name="connsiteY3" fmla="*/ 679424 h 679424"/>
                <a:gd name="connsiteX4" fmla="*/ 1227666 w 2200342"/>
                <a:gd name="connsiteY4" fmla="*/ 0 h 679424"/>
                <a:gd name="connsiteX0" fmla="*/ 1227666 w 4968942"/>
                <a:gd name="connsiteY0" fmla="*/ 0 h 6352091"/>
                <a:gd name="connsiteX1" fmla="*/ 2200342 w 4968942"/>
                <a:gd name="connsiteY1" fmla="*/ 0 h 6352091"/>
                <a:gd name="connsiteX2" fmla="*/ 4968942 w 4968942"/>
                <a:gd name="connsiteY2" fmla="*/ 6352091 h 6352091"/>
                <a:gd name="connsiteX3" fmla="*/ 0 w 4968942"/>
                <a:gd name="connsiteY3" fmla="*/ 679424 h 6352091"/>
                <a:gd name="connsiteX4" fmla="*/ 1227666 w 4968942"/>
                <a:gd name="connsiteY4" fmla="*/ 0 h 6352091"/>
                <a:gd name="connsiteX0" fmla="*/ 1930399 w 5671675"/>
                <a:gd name="connsiteY0" fmla="*/ 0 h 6352091"/>
                <a:gd name="connsiteX1" fmla="*/ 2903075 w 5671675"/>
                <a:gd name="connsiteY1" fmla="*/ 0 h 6352091"/>
                <a:gd name="connsiteX2" fmla="*/ 5671675 w 5671675"/>
                <a:gd name="connsiteY2" fmla="*/ 6352091 h 6352091"/>
                <a:gd name="connsiteX3" fmla="*/ 0 w 5671675"/>
                <a:gd name="connsiteY3" fmla="*/ 5505424 h 6352091"/>
                <a:gd name="connsiteX4" fmla="*/ 1930399 w 5671675"/>
                <a:gd name="connsiteY4" fmla="*/ 0 h 6352091"/>
                <a:gd name="connsiteX0" fmla="*/ 1930399 w 10175941"/>
                <a:gd name="connsiteY0" fmla="*/ 0 h 6352091"/>
                <a:gd name="connsiteX1" fmla="*/ 10175941 w 10175941"/>
                <a:gd name="connsiteY1" fmla="*/ 1507067 h 6352091"/>
                <a:gd name="connsiteX2" fmla="*/ 5671675 w 10175941"/>
                <a:gd name="connsiteY2" fmla="*/ 6352091 h 6352091"/>
                <a:gd name="connsiteX3" fmla="*/ 0 w 10175941"/>
                <a:gd name="connsiteY3" fmla="*/ 5505424 h 6352091"/>
                <a:gd name="connsiteX4" fmla="*/ 1930399 w 10175941"/>
                <a:gd name="connsiteY4" fmla="*/ 0 h 6352091"/>
                <a:gd name="connsiteX0" fmla="*/ 5571065 w 10175941"/>
                <a:gd name="connsiteY0" fmla="*/ 0 h 5319157"/>
                <a:gd name="connsiteX1" fmla="*/ 10175941 w 10175941"/>
                <a:gd name="connsiteY1" fmla="*/ 474133 h 5319157"/>
                <a:gd name="connsiteX2" fmla="*/ 5671675 w 10175941"/>
                <a:gd name="connsiteY2" fmla="*/ 5319157 h 5319157"/>
                <a:gd name="connsiteX3" fmla="*/ 0 w 10175941"/>
                <a:gd name="connsiteY3" fmla="*/ 4472490 h 5319157"/>
                <a:gd name="connsiteX4" fmla="*/ 5571065 w 10175941"/>
                <a:gd name="connsiteY4" fmla="*/ 0 h 5319157"/>
                <a:gd name="connsiteX0" fmla="*/ 5875865 w 10175941"/>
                <a:gd name="connsiteY0" fmla="*/ 0 h 5505424"/>
                <a:gd name="connsiteX1" fmla="*/ 10175941 w 10175941"/>
                <a:gd name="connsiteY1" fmla="*/ 660400 h 5505424"/>
                <a:gd name="connsiteX2" fmla="*/ 5671675 w 10175941"/>
                <a:gd name="connsiteY2" fmla="*/ 5505424 h 5505424"/>
                <a:gd name="connsiteX3" fmla="*/ 0 w 10175941"/>
                <a:gd name="connsiteY3" fmla="*/ 4658757 h 5505424"/>
                <a:gd name="connsiteX4" fmla="*/ 5875865 w 10175941"/>
                <a:gd name="connsiteY4" fmla="*/ 0 h 5505424"/>
                <a:gd name="connsiteX0" fmla="*/ 5537198 w 10175941"/>
                <a:gd name="connsiteY0" fmla="*/ 0 h 5192158"/>
                <a:gd name="connsiteX1" fmla="*/ 10175941 w 10175941"/>
                <a:gd name="connsiteY1" fmla="*/ 347134 h 5192158"/>
                <a:gd name="connsiteX2" fmla="*/ 5671675 w 10175941"/>
                <a:gd name="connsiteY2" fmla="*/ 5192158 h 5192158"/>
                <a:gd name="connsiteX3" fmla="*/ 0 w 10175941"/>
                <a:gd name="connsiteY3" fmla="*/ 4345491 h 5192158"/>
                <a:gd name="connsiteX4" fmla="*/ 5537198 w 10175941"/>
                <a:gd name="connsiteY4" fmla="*/ 0 h 5192158"/>
                <a:gd name="connsiteX0" fmla="*/ 5554132 w 10175941"/>
                <a:gd name="connsiteY0" fmla="*/ 0 h 5217558"/>
                <a:gd name="connsiteX1" fmla="*/ 10175941 w 10175941"/>
                <a:gd name="connsiteY1" fmla="*/ 372534 h 5217558"/>
                <a:gd name="connsiteX2" fmla="*/ 5671675 w 10175941"/>
                <a:gd name="connsiteY2" fmla="*/ 5217558 h 5217558"/>
                <a:gd name="connsiteX3" fmla="*/ 0 w 10175941"/>
                <a:gd name="connsiteY3" fmla="*/ 4370891 h 5217558"/>
                <a:gd name="connsiteX4" fmla="*/ 5554132 w 10175941"/>
                <a:gd name="connsiteY4" fmla="*/ 0 h 5217558"/>
                <a:gd name="connsiteX0" fmla="*/ 5554132 w 9778008"/>
                <a:gd name="connsiteY0" fmla="*/ 0 h 5217558"/>
                <a:gd name="connsiteX1" fmla="*/ 9778008 w 9778008"/>
                <a:gd name="connsiteY1" fmla="*/ 575734 h 5217558"/>
                <a:gd name="connsiteX2" fmla="*/ 5671675 w 9778008"/>
                <a:gd name="connsiteY2" fmla="*/ 5217558 h 5217558"/>
                <a:gd name="connsiteX3" fmla="*/ 0 w 9778008"/>
                <a:gd name="connsiteY3" fmla="*/ 4370891 h 5217558"/>
                <a:gd name="connsiteX4" fmla="*/ 5554132 w 9778008"/>
                <a:gd name="connsiteY4" fmla="*/ 0 h 5217558"/>
                <a:gd name="connsiteX0" fmla="*/ 5554132 w 9871141"/>
                <a:gd name="connsiteY0" fmla="*/ 0 h 5217558"/>
                <a:gd name="connsiteX1" fmla="*/ 9871141 w 9871141"/>
                <a:gd name="connsiteY1" fmla="*/ 643468 h 5217558"/>
                <a:gd name="connsiteX2" fmla="*/ 5671675 w 9871141"/>
                <a:gd name="connsiteY2" fmla="*/ 5217558 h 5217558"/>
                <a:gd name="connsiteX3" fmla="*/ 0 w 9871141"/>
                <a:gd name="connsiteY3" fmla="*/ 4370891 h 5217558"/>
                <a:gd name="connsiteX4" fmla="*/ 5554132 w 9871141"/>
                <a:gd name="connsiteY4" fmla="*/ 0 h 5217558"/>
                <a:gd name="connsiteX0" fmla="*/ 5520265 w 9871141"/>
                <a:gd name="connsiteY0" fmla="*/ 0 h 5217558"/>
                <a:gd name="connsiteX1" fmla="*/ 9871141 w 9871141"/>
                <a:gd name="connsiteY1" fmla="*/ 643468 h 5217558"/>
                <a:gd name="connsiteX2" fmla="*/ 5671675 w 9871141"/>
                <a:gd name="connsiteY2" fmla="*/ 5217558 h 5217558"/>
                <a:gd name="connsiteX3" fmla="*/ 0 w 9871141"/>
                <a:gd name="connsiteY3" fmla="*/ 4370891 h 5217558"/>
                <a:gd name="connsiteX4" fmla="*/ 5520265 w 9871141"/>
                <a:gd name="connsiteY4" fmla="*/ 0 h 5217558"/>
                <a:gd name="connsiteX0" fmla="*/ 5520265 w 9871141"/>
                <a:gd name="connsiteY0" fmla="*/ 0 h 5115958"/>
                <a:gd name="connsiteX1" fmla="*/ 9871141 w 9871141"/>
                <a:gd name="connsiteY1" fmla="*/ 643468 h 5115958"/>
                <a:gd name="connsiteX2" fmla="*/ 5087475 w 9871141"/>
                <a:gd name="connsiteY2" fmla="*/ 5115958 h 5115958"/>
                <a:gd name="connsiteX3" fmla="*/ 0 w 9871141"/>
                <a:gd name="connsiteY3" fmla="*/ 4370891 h 5115958"/>
                <a:gd name="connsiteX4" fmla="*/ 5520265 w 9871141"/>
                <a:gd name="connsiteY4" fmla="*/ 0 h 5115958"/>
                <a:gd name="connsiteX0" fmla="*/ 5825065 w 10175941"/>
                <a:gd name="connsiteY0" fmla="*/ 0 h 5115958"/>
                <a:gd name="connsiteX1" fmla="*/ 10175941 w 10175941"/>
                <a:gd name="connsiteY1" fmla="*/ 643468 h 5115958"/>
                <a:gd name="connsiteX2" fmla="*/ 5392275 w 10175941"/>
                <a:gd name="connsiteY2" fmla="*/ 5115958 h 5115958"/>
                <a:gd name="connsiteX3" fmla="*/ 0 w 10175941"/>
                <a:gd name="connsiteY3" fmla="*/ 4320091 h 5115958"/>
                <a:gd name="connsiteX4" fmla="*/ 5825065 w 10175941"/>
                <a:gd name="connsiteY4" fmla="*/ 0 h 5115958"/>
                <a:gd name="connsiteX0" fmla="*/ 5816598 w 10167474"/>
                <a:gd name="connsiteY0" fmla="*/ 0 h 5115958"/>
                <a:gd name="connsiteX1" fmla="*/ 10167474 w 10167474"/>
                <a:gd name="connsiteY1" fmla="*/ 643468 h 5115958"/>
                <a:gd name="connsiteX2" fmla="*/ 5383808 w 10167474"/>
                <a:gd name="connsiteY2" fmla="*/ 5115958 h 5115958"/>
                <a:gd name="connsiteX3" fmla="*/ 0 w 10167474"/>
                <a:gd name="connsiteY3" fmla="*/ 4387824 h 5115958"/>
                <a:gd name="connsiteX4" fmla="*/ 5816598 w 10167474"/>
                <a:gd name="connsiteY4" fmla="*/ 0 h 5115958"/>
                <a:gd name="connsiteX0" fmla="*/ 5816598 w 10167474"/>
                <a:gd name="connsiteY0" fmla="*/ 0 h 5192158"/>
                <a:gd name="connsiteX1" fmla="*/ 10167474 w 10167474"/>
                <a:gd name="connsiteY1" fmla="*/ 643468 h 5192158"/>
                <a:gd name="connsiteX2" fmla="*/ 5316075 w 10167474"/>
                <a:gd name="connsiteY2" fmla="*/ 5192158 h 5192158"/>
                <a:gd name="connsiteX3" fmla="*/ 0 w 10167474"/>
                <a:gd name="connsiteY3" fmla="*/ 4387824 h 5192158"/>
                <a:gd name="connsiteX4" fmla="*/ 5816598 w 10167474"/>
                <a:gd name="connsiteY4" fmla="*/ 0 h 5192158"/>
                <a:gd name="connsiteX0" fmla="*/ 5816598 w 10167474"/>
                <a:gd name="connsiteY0" fmla="*/ 0 h 5209092"/>
                <a:gd name="connsiteX1" fmla="*/ 10167474 w 10167474"/>
                <a:gd name="connsiteY1" fmla="*/ 643468 h 5209092"/>
                <a:gd name="connsiteX2" fmla="*/ 5307609 w 10167474"/>
                <a:gd name="connsiteY2" fmla="*/ 5209092 h 5209092"/>
                <a:gd name="connsiteX3" fmla="*/ 0 w 10167474"/>
                <a:gd name="connsiteY3" fmla="*/ 4387824 h 5209092"/>
                <a:gd name="connsiteX4" fmla="*/ 5816598 w 10167474"/>
                <a:gd name="connsiteY4" fmla="*/ 0 h 5209092"/>
                <a:gd name="connsiteX0" fmla="*/ 5816598 w 10167474"/>
                <a:gd name="connsiteY0" fmla="*/ 0 h 5292419"/>
                <a:gd name="connsiteX1" fmla="*/ 10167474 w 10167474"/>
                <a:gd name="connsiteY1" fmla="*/ 643468 h 5292419"/>
                <a:gd name="connsiteX2" fmla="*/ 5053609 w 10167474"/>
                <a:gd name="connsiteY2" fmla="*/ 5292419 h 5292419"/>
                <a:gd name="connsiteX3" fmla="*/ 0 w 10167474"/>
                <a:gd name="connsiteY3" fmla="*/ 4387824 h 5292419"/>
                <a:gd name="connsiteX4" fmla="*/ 5816598 w 10167474"/>
                <a:gd name="connsiteY4" fmla="*/ 0 h 5292419"/>
                <a:gd name="connsiteX0" fmla="*/ 6079065 w 10429941"/>
                <a:gd name="connsiteY0" fmla="*/ 0 h 5292419"/>
                <a:gd name="connsiteX1" fmla="*/ 10429941 w 10429941"/>
                <a:gd name="connsiteY1" fmla="*/ 643468 h 5292419"/>
                <a:gd name="connsiteX2" fmla="*/ 5316076 w 10429941"/>
                <a:gd name="connsiteY2" fmla="*/ 5292419 h 5292419"/>
                <a:gd name="connsiteX3" fmla="*/ 0 w 10429941"/>
                <a:gd name="connsiteY3" fmla="*/ 4521148 h 5292419"/>
                <a:gd name="connsiteX4" fmla="*/ 6079065 w 10429941"/>
                <a:gd name="connsiteY4" fmla="*/ 0 h 529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29941" h="5292419">
                  <a:moveTo>
                    <a:pt x="6079065" y="0"/>
                  </a:moveTo>
                  <a:lnTo>
                    <a:pt x="10429941" y="643468"/>
                  </a:lnTo>
                  <a:lnTo>
                    <a:pt x="5316076" y="5292419"/>
                  </a:lnTo>
                  <a:lnTo>
                    <a:pt x="0" y="4521148"/>
                  </a:lnTo>
                  <a:lnTo>
                    <a:pt x="607906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151297A9-4F36-4FCE-BE40-2730016916EE}"/>
                </a:ext>
              </a:extLst>
            </p:cNvPr>
            <p:cNvSpPr/>
            <p:nvPr/>
          </p:nvSpPr>
          <p:spPr>
            <a:xfrm>
              <a:off x="1574800" y="3852804"/>
              <a:ext cx="7243939" cy="823447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US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  <a:endParaRPr lang="en-AU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5C9DD61B-D969-4FF3-A6F4-8E361DA98491}"/>
                </a:ext>
              </a:extLst>
            </p:cNvPr>
            <p:cNvSpPr/>
            <p:nvPr/>
          </p:nvSpPr>
          <p:spPr>
            <a:xfrm>
              <a:off x="3081268" y="1542964"/>
              <a:ext cx="2318806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rgbClr val="3A746F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Site Collection Admin</a:t>
              </a: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FCEC0785-B2F3-409B-9CF9-15AF2A336FB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6403" y="2210687"/>
              <a:ext cx="11326155" cy="188661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B0A3F342-F5F4-46BE-9FDE-5438B7629F71}"/>
                </a:ext>
              </a:extLst>
            </p:cNvPr>
            <p:cNvSpPr/>
            <p:nvPr/>
          </p:nvSpPr>
          <p:spPr>
            <a:xfrm>
              <a:off x="5386229" y="1861501"/>
              <a:ext cx="2069362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Site Owners</a:t>
              </a:r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9643C8BB-7802-4EB5-A710-2F371902CC61}"/>
                </a:ext>
              </a:extLst>
            </p:cNvPr>
            <p:cNvSpPr/>
            <p:nvPr/>
          </p:nvSpPr>
          <p:spPr>
            <a:xfrm>
              <a:off x="6536271" y="607879"/>
              <a:ext cx="5165398" cy="1268870"/>
            </a:xfrm>
            <a:prstGeom prst="cube">
              <a:avLst/>
            </a:prstGeom>
            <a:solidFill>
              <a:srgbClr val="38706B"/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  <a:scene3d>
              <a:camera prst="isometricOffAxis2Left"/>
              <a:lightRig rig="threePt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60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Libraries &amp; Files</a:t>
              </a:r>
            </a:p>
            <a:p>
              <a:pPr algn="ctr"/>
              <a:r>
                <a:rPr lang="en-AU" sz="160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(SharePoint Online Site)</a:t>
              </a:r>
            </a:p>
          </p:txBody>
        </p:sp>
        <p:sp>
          <p:nvSpPr>
            <p:cNvPr id="26" name="Cube 25"/>
            <p:cNvSpPr/>
            <p:nvPr/>
          </p:nvSpPr>
          <p:spPr>
            <a:xfrm>
              <a:off x="660400" y="4843612"/>
              <a:ext cx="6273800" cy="1433834"/>
            </a:xfrm>
            <a:prstGeom prst="cube">
              <a:avLst/>
            </a:prstGeom>
            <a:solidFill>
              <a:srgbClr val="464775"/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  <a:scene3d>
              <a:camera prst="isometricOffAxis2Left"/>
              <a:lightRig rig="threePt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240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Team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6EB4DA6-8CA2-4E56-8570-6E7DEEC6F058}"/>
                </a:ext>
              </a:extLst>
            </p:cNvPr>
            <p:cNvSpPr txBox="1"/>
            <p:nvPr/>
          </p:nvSpPr>
          <p:spPr>
            <a:xfrm>
              <a:off x="1125366" y="1368411"/>
              <a:ext cx="2003657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r">
                <a:defRPr sz="160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defRPr>
              </a:lvl1pPr>
            </a:lstStyle>
            <a:p>
              <a:r>
                <a:rPr lang="en-AU" dirty="0"/>
                <a:t>SharePoint site</a:t>
              </a:r>
              <a:br>
                <a:rPr lang="en-AU" dirty="0"/>
              </a:br>
              <a:r>
                <a:rPr lang="en-AU" dirty="0"/>
                <a:t>groups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EE1A175-37F3-4789-BAF3-8F8E24BF64FC}"/>
                </a:ext>
              </a:extLst>
            </p:cNvPr>
            <p:cNvSpPr txBox="1"/>
            <p:nvPr/>
          </p:nvSpPr>
          <p:spPr>
            <a:xfrm>
              <a:off x="5087855" y="278428"/>
              <a:ext cx="1656184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SharePoint</a:t>
              </a:r>
            </a:p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Site</a:t>
              </a:r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FD353368-0075-4588-93D1-18BF5A8B7B56}"/>
                </a:ext>
              </a:extLst>
            </p:cNvPr>
            <p:cNvSpPr/>
            <p:nvPr/>
          </p:nvSpPr>
          <p:spPr>
            <a:xfrm>
              <a:off x="7488616" y="2190097"/>
              <a:ext cx="2224467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Members</a:t>
              </a:r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81590EAE-2024-4679-886F-1BABC6E989E9}"/>
                </a:ext>
              </a:extLst>
            </p:cNvPr>
            <p:cNvSpPr/>
            <p:nvPr/>
          </p:nvSpPr>
          <p:spPr>
            <a:xfrm>
              <a:off x="9692377" y="2499653"/>
              <a:ext cx="2161084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Visitors</a:t>
              </a:r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57BC9775-5161-4CC9-B055-139B24C7C8F8}"/>
                </a:ext>
              </a:extLst>
            </p:cNvPr>
            <p:cNvSpPr/>
            <p:nvPr/>
          </p:nvSpPr>
          <p:spPr>
            <a:xfrm>
              <a:off x="5827295" y="3557417"/>
              <a:ext cx="2763201" cy="788160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1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Members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31209E6-A870-440A-B4DF-334100BA6AB6}"/>
                </a:ext>
              </a:extLst>
            </p:cNvPr>
            <p:cNvSpPr txBox="1"/>
            <p:nvPr/>
          </p:nvSpPr>
          <p:spPr>
            <a:xfrm>
              <a:off x="-2344" y="3109463"/>
              <a:ext cx="2003657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Microsoft 365</a:t>
              </a:r>
              <a:b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</a:br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groups</a:t>
              </a:r>
            </a:p>
          </p:txBody>
        </p:sp>
        <p:pic>
          <p:nvPicPr>
            <p:cNvPr id="32" name="Graphic 31" descr="Man with solid fill">
              <a:extLst>
                <a:ext uri="{FF2B5EF4-FFF2-40B4-BE49-F238E27FC236}">
                  <a16:creationId xmlns:a16="http://schemas.microsoft.com/office/drawing/2014/main" id="{31156EDC-6D20-42B7-B4D9-C0517033A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802368" y="2974238"/>
              <a:ext cx="720000" cy="720000"/>
            </a:xfrm>
            <a:prstGeom prst="rect">
              <a:avLst/>
            </a:prstGeom>
          </p:spPr>
        </p:pic>
        <p:pic>
          <p:nvPicPr>
            <p:cNvPr id="33" name="Graphic 32" descr="Woman with solid fill">
              <a:extLst>
                <a:ext uri="{FF2B5EF4-FFF2-40B4-BE49-F238E27FC236}">
                  <a16:creationId xmlns:a16="http://schemas.microsoft.com/office/drawing/2014/main" id="{E4A4F148-5AE4-427C-B089-B8417B1FB8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091489" y="2874194"/>
              <a:ext cx="720000" cy="7200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9509FA3-3C68-4AFB-80C3-D6FEEF263B86}"/>
                </a:ext>
              </a:extLst>
            </p:cNvPr>
            <p:cNvSpPr txBox="1"/>
            <p:nvPr/>
          </p:nvSpPr>
          <p:spPr>
            <a:xfrm>
              <a:off x="-938933" y="4485512"/>
              <a:ext cx="2003657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Microsoft</a:t>
              </a:r>
            </a:p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Teams</a:t>
              </a:r>
            </a:p>
          </p:txBody>
        </p:sp>
        <p:pic>
          <p:nvPicPr>
            <p:cNvPr id="36" name="Graphic 35" descr="Woman with solid fill">
              <a:extLst>
                <a:ext uri="{FF2B5EF4-FFF2-40B4-BE49-F238E27FC236}">
                  <a16:creationId xmlns:a16="http://schemas.microsoft.com/office/drawing/2014/main" id="{48442D92-50FF-46B2-9D1F-D12D92AB1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450751" y="2925505"/>
              <a:ext cx="720000" cy="720000"/>
            </a:xfrm>
            <a:prstGeom prst="rect">
              <a:avLst/>
            </a:prstGeom>
          </p:spPr>
        </p:pic>
        <p:sp>
          <p:nvSpPr>
            <p:cNvPr id="46" name="Arrow: Up-Down 45">
              <a:extLst>
                <a:ext uri="{FF2B5EF4-FFF2-40B4-BE49-F238E27FC236}">
                  <a16:creationId xmlns:a16="http://schemas.microsoft.com/office/drawing/2014/main" id="{2FDDE388-3C85-4964-A432-417951CB14F5}"/>
                </a:ext>
              </a:extLst>
            </p:cNvPr>
            <p:cNvSpPr/>
            <p:nvPr/>
          </p:nvSpPr>
          <p:spPr>
            <a:xfrm>
              <a:off x="4134629" y="4144780"/>
              <a:ext cx="582393" cy="1121343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7" name="Arrow: Up-Down 46">
              <a:extLst>
                <a:ext uri="{FF2B5EF4-FFF2-40B4-BE49-F238E27FC236}">
                  <a16:creationId xmlns:a16="http://schemas.microsoft.com/office/drawing/2014/main" id="{26460AAC-720E-452F-AC34-75B50A6BF490}"/>
                </a:ext>
              </a:extLst>
            </p:cNvPr>
            <p:cNvSpPr/>
            <p:nvPr/>
          </p:nvSpPr>
          <p:spPr>
            <a:xfrm>
              <a:off x="8156717" y="1174834"/>
              <a:ext cx="582393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759A5FBB-6BA6-4CC1-96A9-98B5A6FDD797}"/>
                </a:ext>
              </a:extLst>
            </p:cNvPr>
            <p:cNvSpPr/>
            <p:nvPr/>
          </p:nvSpPr>
          <p:spPr>
            <a:xfrm>
              <a:off x="3279762" y="2113009"/>
              <a:ext cx="1564169" cy="424788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AU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Owners</a:t>
              </a:r>
            </a:p>
          </p:txBody>
        </p:sp>
        <p:sp>
          <p:nvSpPr>
            <p:cNvPr id="20" name="Arrow: Up-Down 19">
              <a:extLst>
                <a:ext uri="{FF2B5EF4-FFF2-40B4-BE49-F238E27FC236}">
                  <a16:creationId xmlns:a16="http://schemas.microsoft.com/office/drawing/2014/main" id="{791E9B6E-12FB-4B81-98D5-86F9C9984CE5}"/>
                </a:ext>
              </a:extLst>
            </p:cNvPr>
            <p:cNvSpPr/>
            <p:nvPr/>
          </p:nvSpPr>
          <p:spPr>
            <a:xfrm>
              <a:off x="3549506" y="2142625"/>
              <a:ext cx="582393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820E07C5-45BD-4366-A535-C17A4E12042C}"/>
                </a:ext>
              </a:extLst>
            </p:cNvPr>
            <p:cNvSpPr/>
            <p:nvPr/>
          </p:nvSpPr>
          <p:spPr>
            <a:xfrm>
              <a:off x="7657675" y="2736198"/>
              <a:ext cx="1564169" cy="424788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AU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Members</a:t>
              </a:r>
            </a:p>
          </p:txBody>
        </p:sp>
        <p:sp>
          <p:nvSpPr>
            <p:cNvPr id="23" name="Arrow: Up-Down 22">
              <a:extLst>
                <a:ext uri="{FF2B5EF4-FFF2-40B4-BE49-F238E27FC236}">
                  <a16:creationId xmlns:a16="http://schemas.microsoft.com/office/drawing/2014/main" id="{586EDC1F-D8D6-4CAB-961C-A70198109261}"/>
                </a:ext>
              </a:extLst>
            </p:cNvPr>
            <p:cNvSpPr/>
            <p:nvPr/>
          </p:nvSpPr>
          <p:spPr>
            <a:xfrm>
              <a:off x="7456279" y="2668246"/>
              <a:ext cx="582393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Callout: Bent Line 6">
              <a:extLst>
                <a:ext uri="{FF2B5EF4-FFF2-40B4-BE49-F238E27FC236}">
                  <a16:creationId xmlns:a16="http://schemas.microsoft.com/office/drawing/2014/main" id="{AAD54A80-B569-4F4D-B256-8B645271D801}"/>
                </a:ext>
              </a:extLst>
            </p:cNvPr>
            <p:cNvSpPr/>
            <p:nvPr/>
          </p:nvSpPr>
          <p:spPr>
            <a:xfrm flipH="1">
              <a:off x="9821733" y="3885098"/>
              <a:ext cx="2296510" cy="836300"/>
            </a:xfrm>
            <a:prstGeom prst="borderCallout2">
              <a:avLst>
                <a:gd name="adj1" fmla="val -9141"/>
                <a:gd name="adj2" fmla="val 87192"/>
                <a:gd name="adj3" fmla="val -61620"/>
                <a:gd name="adj4" fmla="val 89983"/>
                <a:gd name="adj5" fmla="val -209959"/>
                <a:gd name="adj6" fmla="val 169456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People that are members of SharePoint Groups can access SharePoint but not the MS Team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43" name="Callout: Bent Line 42">
              <a:extLst>
                <a:ext uri="{FF2B5EF4-FFF2-40B4-BE49-F238E27FC236}">
                  <a16:creationId xmlns:a16="http://schemas.microsoft.com/office/drawing/2014/main" id="{8585CF53-2112-4EA3-8705-56B18DF12EE6}"/>
                </a:ext>
              </a:extLst>
            </p:cNvPr>
            <p:cNvSpPr/>
            <p:nvPr/>
          </p:nvSpPr>
          <p:spPr>
            <a:xfrm flipH="1">
              <a:off x="8492887" y="5286763"/>
              <a:ext cx="2363919" cy="836299"/>
            </a:xfrm>
            <a:prstGeom prst="borderCallout2">
              <a:avLst>
                <a:gd name="adj1" fmla="val -1576"/>
                <a:gd name="adj2" fmla="val 50544"/>
                <a:gd name="adj3" fmla="val -26615"/>
                <a:gd name="adj4" fmla="val 51825"/>
                <a:gd name="adj5" fmla="val -216600"/>
                <a:gd name="adj6" fmla="val 14772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People added to  the MSFT Team can access the MS Team &amp;  SharePoint  site</a:t>
              </a:r>
              <a:endParaRPr lang="en-AU" sz="110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2301ED-E4CE-498C-AA81-AD6BDBF3B540}"/>
                </a:ext>
              </a:extLst>
            </p:cNvPr>
            <p:cNvSpPr/>
            <p:nvPr/>
          </p:nvSpPr>
          <p:spPr>
            <a:xfrm>
              <a:off x="4087925" y="1371842"/>
              <a:ext cx="1258194" cy="25320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Full control +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EC212E5-94DE-48A6-8E71-99B749CEE875}"/>
                </a:ext>
              </a:extLst>
            </p:cNvPr>
            <p:cNvSpPr/>
            <p:nvPr/>
          </p:nvSpPr>
          <p:spPr>
            <a:xfrm>
              <a:off x="6483565" y="1712698"/>
              <a:ext cx="916083" cy="24556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Full control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6927D1E-F112-4B95-A3CF-2705641B4420}"/>
                </a:ext>
              </a:extLst>
            </p:cNvPr>
            <p:cNvSpPr/>
            <p:nvPr/>
          </p:nvSpPr>
          <p:spPr>
            <a:xfrm>
              <a:off x="8727956" y="2045441"/>
              <a:ext cx="916083" cy="24556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Edit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4D9EDA6-00BA-4DEC-952F-B89EE8EE90CA}"/>
                </a:ext>
              </a:extLst>
            </p:cNvPr>
            <p:cNvSpPr/>
            <p:nvPr/>
          </p:nvSpPr>
          <p:spPr>
            <a:xfrm>
              <a:off x="11156138" y="2375380"/>
              <a:ext cx="616389" cy="2381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View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9EDF09CD-3244-440B-B971-4F6564F1FB17}"/>
                </a:ext>
              </a:extLst>
            </p:cNvPr>
            <p:cNvSpPr/>
            <p:nvPr/>
          </p:nvSpPr>
          <p:spPr>
            <a:xfrm>
              <a:off x="1806441" y="3022858"/>
              <a:ext cx="2760187" cy="728734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1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Owners</a:t>
              </a:r>
            </a:p>
          </p:txBody>
        </p:sp>
        <p:pic>
          <p:nvPicPr>
            <p:cNvPr id="24" name="Graphic 23" descr="Man with solid fill">
              <a:extLst>
                <a:ext uri="{FF2B5EF4-FFF2-40B4-BE49-F238E27FC236}">
                  <a16:creationId xmlns:a16="http://schemas.microsoft.com/office/drawing/2014/main" id="{4C49C128-15F2-42D3-832A-AF45906CF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876272" y="2255053"/>
              <a:ext cx="720000" cy="720000"/>
            </a:xfrm>
            <a:prstGeom prst="rect">
              <a:avLst/>
            </a:prstGeom>
          </p:spPr>
        </p:pic>
        <p:pic>
          <p:nvPicPr>
            <p:cNvPr id="28" name="Graphic 27" descr="Woman with solid fill">
              <a:extLst>
                <a:ext uri="{FF2B5EF4-FFF2-40B4-BE49-F238E27FC236}">
                  <a16:creationId xmlns:a16="http://schemas.microsoft.com/office/drawing/2014/main" id="{26AE4106-6AC3-4ED4-B9EC-193820AB3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280436" y="2324856"/>
              <a:ext cx="720000" cy="720000"/>
            </a:xfrm>
            <a:prstGeom prst="rect">
              <a:avLst/>
            </a:prstGeom>
          </p:spPr>
        </p:pic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C7A0FAA2-B056-49AD-B92A-58C7F66B3C0A}"/>
                </a:ext>
              </a:extLst>
            </p:cNvPr>
            <p:cNvSpPr/>
            <p:nvPr/>
          </p:nvSpPr>
          <p:spPr>
            <a:xfrm>
              <a:off x="333998" y="5095042"/>
              <a:ext cx="392198" cy="4022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prstClr val="white"/>
                  </a:solidFill>
                  <a:latin typeface="Calibri"/>
                </a:rPr>
                <a:t>1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881F21B-2750-4C34-8B5F-D81DD7A2BD75}"/>
                </a:ext>
              </a:extLst>
            </p:cNvPr>
            <p:cNvSpPr/>
            <p:nvPr/>
          </p:nvSpPr>
          <p:spPr>
            <a:xfrm>
              <a:off x="6377599" y="1032644"/>
              <a:ext cx="392198" cy="4022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  <a:latin typeface="Calibri"/>
                </a:rPr>
                <a:t>4</a:t>
              </a:r>
              <a:endParaRPr lang="en-AU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873D7FB-00BF-4D9F-87EF-2C110BF9DF15}"/>
                </a:ext>
              </a:extLst>
            </p:cNvPr>
            <p:cNvSpPr/>
            <p:nvPr/>
          </p:nvSpPr>
          <p:spPr>
            <a:xfrm>
              <a:off x="4947561" y="3376749"/>
              <a:ext cx="392198" cy="4022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prstClr val="white"/>
                  </a:solidFill>
                  <a:latin typeface="Calibri"/>
                </a:rPr>
                <a:t>3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89957A1-DBC3-4A9B-AC31-678A594339A4}"/>
                </a:ext>
              </a:extLst>
            </p:cNvPr>
            <p:cNvSpPr/>
            <p:nvPr/>
          </p:nvSpPr>
          <p:spPr>
            <a:xfrm>
              <a:off x="1489036" y="3780537"/>
              <a:ext cx="392198" cy="4022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  <a:latin typeface="Calibri"/>
                </a:rPr>
                <a:t>2</a:t>
              </a:r>
              <a:endParaRPr lang="en-AU" dirty="0">
                <a:solidFill>
                  <a:prstClr val="white"/>
                </a:solidFill>
                <a:latin typeface="Calibri"/>
              </a:endParaRPr>
            </a:p>
          </p:txBody>
        </p:sp>
        <p:pic>
          <p:nvPicPr>
            <p:cNvPr id="57" name="Graphic 56" descr="Man with solid fill">
              <a:extLst>
                <a:ext uri="{FF2B5EF4-FFF2-40B4-BE49-F238E27FC236}">
                  <a16:creationId xmlns:a16="http://schemas.microsoft.com/office/drawing/2014/main" id="{663E309B-1BFD-4A30-9D5B-8D5E3A739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719759" y="1591054"/>
              <a:ext cx="720000" cy="720000"/>
            </a:xfrm>
            <a:prstGeom prst="rect">
              <a:avLst/>
            </a:prstGeom>
          </p:spPr>
        </p:pic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6378D4ED-D827-4C0F-8B61-16683FDDAC92}"/>
                </a:ext>
              </a:extLst>
            </p:cNvPr>
            <p:cNvSpPr/>
            <p:nvPr/>
          </p:nvSpPr>
          <p:spPr>
            <a:xfrm>
              <a:off x="7204675" y="2295089"/>
              <a:ext cx="392198" cy="4022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prstClr val="white"/>
                  </a:solidFill>
                  <a:latin typeface="Calibri"/>
                </a:rPr>
                <a:t>5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D18459A-6352-47C8-BA5F-8BCD544FA86D}"/>
                </a:ext>
              </a:extLst>
            </p:cNvPr>
            <p:cNvSpPr txBox="1"/>
            <p:nvPr/>
          </p:nvSpPr>
          <p:spPr>
            <a:xfrm>
              <a:off x="1584317" y="886987"/>
              <a:ext cx="2003657" cy="46166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r">
                <a:defRPr sz="160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defRPr>
              </a:lvl1pPr>
            </a:lstStyle>
            <a:p>
              <a:r>
                <a:rPr lang="en-AU" sz="1200" dirty="0"/>
                <a:t>SharePoint site</a:t>
              </a:r>
              <a:br>
                <a:rPr lang="en-AU" sz="1200" dirty="0"/>
              </a:br>
              <a:r>
                <a:rPr lang="en-AU" sz="1200" dirty="0"/>
                <a:t>permissions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323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D9A1BD9-FA3D-F7EE-7C07-53C93C32B30D}"/>
              </a:ext>
            </a:extLst>
          </p:cNvPr>
          <p:cNvGrpSpPr/>
          <p:nvPr/>
        </p:nvGrpSpPr>
        <p:grpSpPr>
          <a:xfrm>
            <a:off x="-4203243" y="-1730829"/>
            <a:ext cx="20433843" cy="10765972"/>
            <a:chOff x="-4203243" y="-1730829"/>
            <a:chExt cx="20433843" cy="1076597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F73CA5D-3559-6719-A9A6-766A7A725508}"/>
                </a:ext>
              </a:extLst>
            </p:cNvPr>
            <p:cNvSpPr/>
            <p:nvPr/>
          </p:nvSpPr>
          <p:spPr>
            <a:xfrm>
              <a:off x="-3810000" y="-1730829"/>
              <a:ext cx="20040600" cy="107659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9" name="Rectangle 24">
              <a:extLst>
                <a:ext uri="{FF2B5EF4-FFF2-40B4-BE49-F238E27FC236}">
                  <a16:creationId xmlns:a16="http://schemas.microsoft.com/office/drawing/2014/main" id="{FADBFF42-1E0C-4DC8-A542-4CDD4F8C8BC9}"/>
                </a:ext>
              </a:extLst>
            </p:cNvPr>
            <p:cNvSpPr/>
            <p:nvPr/>
          </p:nvSpPr>
          <p:spPr>
            <a:xfrm>
              <a:off x="4372222" y="2237443"/>
              <a:ext cx="11467234" cy="4529905"/>
            </a:xfrm>
            <a:custGeom>
              <a:avLst/>
              <a:gdLst>
                <a:gd name="connsiteX0" fmla="*/ 0 w 972676"/>
                <a:gd name="connsiteY0" fmla="*/ 0 h 654024"/>
                <a:gd name="connsiteX1" fmla="*/ 972676 w 972676"/>
                <a:gd name="connsiteY1" fmla="*/ 0 h 654024"/>
                <a:gd name="connsiteX2" fmla="*/ 972676 w 972676"/>
                <a:gd name="connsiteY2" fmla="*/ 654024 h 654024"/>
                <a:gd name="connsiteX3" fmla="*/ 0 w 972676"/>
                <a:gd name="connsiteY3" fmla="*/ 654024 h 654024"/>
                <a:gd name="connsiteX4" fmla="*/ 0 w 972676"/>
                <a:gd name="connsiteY4" fmla="*/ 0 h 654024"/>
                <a:gd name="connsiteX0" fmla="*/ 1227666 w 2200342"/>
                <a:gd name="connsiteY0" fmla="*/ 0 h 679424"/>
                <a:gd name="connsiteX1" fmla="*/ 2200342 w 2200342"/>
                <a:gd name="connsiteY1" fmla="*/ 0 h 679424"/>
                <a:gd name="connsiteX2" fmla="*/ 2200342 w 2200342"/>
                <a:gd name="connsiteY2" fmla="*/ 654024 h 679424"/>
                <a:gd name="connsiteX3" fmla="*/ 0 w 2200342"/>
                <a:gd name="connsiteY3" fmla="*/ 679424 h 679424"/>
                <a:gd name="connsiteX4" fmla="*/ 1227666 w 2200342"/>
                <a:gd name="connsiteY4" fmla="*/ 0 h 679424"/>
                <a:gd name="connsiteX0" fmla="*/ 1227666 w 4968942"/>
                <a:gd name="connsiteY0" fmla="*/ 0 h 6352091"/>
                <a:gd name="connsiteX1" fmla="*/ 2200342 w 4968942"/>
                <a:gd name="connsiteY1" fmla="*/ 0 h 6352091"/>
                <a:gd name="connsiteX2" fmla="*/ 4968942 w 4968942"/>
                <a:gd name="connsiteY2" fmla="*/ 6352091 h 6352091"/>
                <a:gd name="connsiteX3" fmla="*/ 0 w 4968942"/>
                <a:gd name="connsiteY3" fmla="*/ 679424 h 6352091"/>
                <a:gd name="connsiteX4" fmla="*/ 1227666 w 4968942"/>
                <a:gd name="connsiteY4" fmla="*/ 0 h 6352091"/>
                <a:gd name="connsiteX0" fmla="*/ 1930399 w 5671675"/>
                <a:gd name="connsiteY0" fmla="*/ 0 h 6352091"/>
                <a:gd name="connsiteX1" fmla="*/ 2903075 w 5671675"/>
                <a:gd name="connsiteY1" fmla="*/ 0 h 6352091"/>
                <a:gd name="connsiteX2" fmla="*/ 5671675 w 5671675"/>
                <a:gd name="connsiteY2" fmla="*/ 6352091 h 6352091"/>
                <a:gd name="connsiteX3" fmla="*/ 0 w 5671675"/>
                <a:gd name="connsiteY3" fmla="*/ 5505424 h 6352091"/>
                <a:gd name="connsiteX4" fmla="*/ 1930399 w 5671675"/>
                <a:gd name="connsiteY4" fmla="*/ 0 h 6352091"/>
                <a:gd name="connsiteX0" fmla="*/ 1930399 w 10175941"/>
                <a:gd name="connsiteY0" fmla="*/ 0 h 6352091"/>
                <a:gd name="connsiteX1" fmla="*/ 10175941 w 10175941"/>
                <a:gd name="connsiteY1" fmla="*/ 1507067 h 6352091"/>
                <a:gd name="connsiteX2" fmla="*/ 5671675 w 10175941"/>
                <a:gd name="connsiteY2" fmla="*/ 6352091 h 6352091"/>
                <a:gd name="connsiteX3" fmla="*/ 0 w 10175941"/>
                <a:gd name="connsiteY3" fmla="*/ 5505424 h 6352091"/>
                <a:gd name="connsiteX4" fmla="*/ 1930399 w 10175941"/>
                <a:gd name="connsiteY4" fmla="*/ 0 h 6352091"/>
                <a:gd name="connsiteX0" fmla="*/ 5571065 w 10175941"/>
                <a:gd name="connsiteY0" fmla="*/ 0 h 5319157"/>
                <a:gd name="connsiteX1" fmla="*/ 10175941 w 10175941"/>
                <a:gd name="connsiteY1" fmla="*/ 474133 h 5319157"/>
                <a:gd name="connsiteX2" fmla="*/ 5671675 w 10175941"/>
                <a:gd name="connsiteY2" fmla="*/ 5319157 h 5319157"/>
                <a:gd name="connsiteX3" fmla="*/ 0 w 10175941"/>
                <a:gd name="connsiteY3" fmla="*/ 4472490 h 5319157"/>
                <a:gd name="connsiteX4" fmla="*/ 5571065 w 10175941"/>
                <a:gd name="connsiteY4" fmla="*/ 0 h 5319157"/>
                <a:gd name="connsiteX0" fmla="*/ 5875865 w 10175941"/>
                <a:gd name="connsiteY0" fmla="*/ 0 h 5505424"/>
                <a:gd name="connsiteX1" fmla="*/ 10175941 w 10175941"/>
                <a:gd name="connsiteY1" fmla="*/ 660400 h 5505424"/>
                <a:gd name="connsiteX2" fmla="*/ 5671675 w 10175941"/>
                <a:gd name="connsiteY2" fmla="*/ 5505424 h 5505424"/>
                <a:gd name="connsiteX3" fmla="*/ 0 w 10175941"/>
                <a:gd name="connsiteY3" fmla="*/ 4658757 h 5505424"/>
                <a:gd name="connsiteX4" fmla="*/ 5875865 w 10175941"/>
                <a:gd name="connsiteY4" fmla="*/ 0 h 5505424"/>
                <a:gd name="connsiteX0" fmla="*/ 5537198 w 10175941"/>
                <a:gd name="connsiteY0" fmla="*/ 0 h 5192158"/>
                <a:gd name="connsiteX1" fmla="*/ 10175941 w 10175941"/>
                <a:gd name="connsiteY1" fmla="*/ 347134 h 5192158"/>
                <a:gd name="connsiteX2" fmla="*/ 5671675 w 10175941"/>
                <a:gd name="connsiteY2" fmla="*/ 5192158 h 5192158"/>
                <a:gd name="connsiteX3" fmla="*/ 0 w 10175941"/>
                <a:gd name="connsiteY3" fmla="*/ 4345491 h 5192158"/>
                <a:gd name="connsiteX4" fmla="*/ 5537198 w 10175941"/>
                <a:gd name="connsiteY4" fmla="*/ 0 h 5192158"/>
                <a:gd name="connsiteX0" fmla="*/ 5554132 w 10175941"/>
                <a:gd name="connsiteY0" fmla="*/ 0 h 5217558"/>
                <a:gd name="connsiteX1" fmla="*/ 10175941 w 10175941"/>
                <a:gd name="connsiteY1" fmla="*/ 372534 h 5217558"/>
                <a:gd name="connsiteX2" fmla="*/ 5671675 w 10175941"/>
                <a:gd name="connsiteY2" fmla="*/ 5217558 h 5217558"/>
                <a:gd name="connsiteX3" fmla="*/ 0 w 10175941"/>
                <a:gd name="connsiteY3" fmla="*/ 4370891 h 5217558"/>
                <a:gd name="connsiteX4" fmla="*/ 5554132 w 10175941"/>
                <a:gd name="connsiteY4" fmla="*/ 0 h 5217558"/>
                <a:gd name="connsiteX0" fmla="*/ 5554132 w 9778008"/>
                <a:gd name="connsiteY0" fmla="*/ 0 h 5217558"/>
                <a:gd name="connsiteX1" fmla="*/ 9778008 w 9778008"/>
                <a:gd name="connsiteY1" fmla="*/ 575734 h 5217558"/>
                <a:gd name="connsiteX2" fmla="*/ 5671675 w 9778008"/>
                <a:gd name="connsiteY2" fmla="*/ 5217558 h 5217558"/>
                <a:gd name="connsiteX3" fmla="*/ 0 w 9778008"/>
                <a:gd name="connsiteY3" fmla="*/ 4370891 h 5217558"/>
                <a:gd name="connsiteX4" fmla="*/ 5554132 w 9778008"/>
                <a:gd name="connsiteY4" fmla="*/ 0 h 5217558"/>
                <a:gd name="connsiteX0" fmla="*/ 5554132 w 9871141"/>
                <a:gd name="connsiteY0" fmla="*/ 0 h 5217558"/>
                <a:gd name="connsiteX1" fmla="*/ 9871141 w 9871141"/>
                <a:gd name="connsiteY1" fmla="*/ 643468 h 5217558"/>
                <a:gd name="connsiteX2" fmla="*/ 5671675 w 9871141"/>
                <a:gd name="connsiteY2" fmla="*/ 5217558 h 5217558"/>
                <a:gd name="connsiteX3" fmla="*/ 0 w 9871141"/>
                <a:gd name="connsiteY3" fmla="*/ 4370891 h 5217558"/>
                <a:gd name="connsiteX4" fmla="*/ 5554132 w 9871141"/>
                <a:gd name="connsiteY4" fmla="*/ 0 h 5217558"/>
                <a:gd name="connsiteX0" fmla="*/ 5520265 w 9871141"/>
                <a:gd name="connsiteY0" fmla="*/ 0 h 5217558"/>
                <a:gd name="connsiteX1" fmla="*/ 9871141 w 9871141"/>
                <a:gd name="connsiteY1" fmla="*/ 643468 h 5217558"/>
                <a:gd name="connsiteX2" fmla="*/ 5671675 w 9871141"/>
                <a:gd name="connsiteY2" fmla="*/ 5217558 h 5217558"/>
                <a:gd name="connsiteX3" fmla="*/ 0 w 9871141"/>
                <a:gd name="connsiteY3" fmla="*/ 4370891 h 5217558"/>
                <a:gd name="connsiteX4" fmla="*/ 5520265 w 9871141"/>
                <a:gd name="connsiteY4" fmla="*/ 0 h 5217558"/>
                <a:gd name="connsiteX0" fmla="*/ 5520265 w 9871141"/>
                <a:gd name="connsiteY0" fmla="*/ 0 h 5115958"/>
                <a:gd name="connsiteX1" fmla="*/ 9871141 w 9871141"/>
                <a:gd name="connsiteY1" fmla="*/ 643468 h 5115958"/>
                <a:gd name="connsiteX2" fmla="*/ 5087475 w 9871141"/>
                <a:gd name="connsiteY2" fmla="*/ 5115958 h 5115958"/>
                <a:gd name="connsiteX3" fmla="*/ 0 w 9871141"/>
                <a:gd name="connsiteY3" fmla="*/ 4370891 h 5115958"/>
                <a:gd name="connsiteX4" fmla="*/ 5520265 w 9871141"/>
                <a:gd name="connsiteY4" fmla="*/ 0 h 5115958"/>
                <a:gd name="connsiteX0" fmla="*/ 5825065 w 10175941"/>
                <a:gd name="connsiteY0" fmla="*/ 0 h 5115958"/>
                <a:gd name="connsiteX1" fmla="*/ 10175941 w 10175941"/>
                <a:gd name="connsiteY1" fmla="*/ 643468 h 5115958"/>
                <a:gd name="connsiteX2" fmla="*/ 5392275 w 10175941"/>
                <a:gd name="connsiteY2" fmla="*/ 5115958 h 5115958"/>
                <a:gd name="connsiteX3" fmla="*/ 0 w 10175941"/>
                <a:gd name="connsiteY3" fmla="*/ 4320091 h 5115958"/>
                <a:gd name="connsiteX4" fmla="*/ 5825065 w 10175941"/>
                <a:gd name="connsiteY4" fmla="*/ 0 h 5115958"/>
                <a:gd name="connsiteX0" fmla="*/ 5816598 w 10167474"/>
                <a:gd name="connsiteY0" fmla="*/ 0 h 5115958"/>
                <a:gd name="connsiteX1" fmla="*/ 10167474 w 10167474"/>
                <a:gd name="connsiteY1" fmla="*/ 643468 h 5115958"/>
                <a:gd name="connsiteX2" fmla="*/ 5383808 w 10167474"/>
                <a:gd name="connsiteY2" fmla="*/ 5115958 h 5115958"/>
                <a:gd name="connsiteX3" fmla="*/ 0 w 10167474"/>
                <a:gd name="connsiteY3" fmla="*/ 4387824 h 5115958"/>
                <a:gd name="connsiteX4" fmla="*/ 5816598 w 10167474"/>
                <a:gd name="connsiteY4" fmla="*/ 0 h 5115958"/>
                <a:gd name="connsiteX0" fmla="*/ 5816598 w 10167474"/>
                <a:gd name="connsiteY0" fmla="*/ 0 h 5192158"/>
                <a:gd name="connsiteX1" fmla="*/ 10167474 w 10167474"/>
                <a:gd name="connsiteY1" fmla="*/ 643468 h 5192158"/>
                <a:gd name="connsiteX2" fmla="*/ 5316075 w 10167474"/>
                <a:gd name="connsiteY2" fmla="*/ 5192158 h 5192158"/>
                <a:gd name="connsiteX3" fmla="*/ 0 w 10167474"/>
                <a:gd name="connsiteY3" fmla="*/ 4387824 h 5192158"/>
                <a:gd name="connsiteX4" fmla="*/ 5816598 w 10167474"/>
                <a:gd name="connsiteY4" fmla="*/ 0 h 5192158"/>
                <a:gd name="connsiteX0" fmla="*/ 5816598 w 10167474"/>
                <a:gd name="connsiteY0" fmla="*/ 0 h 5209092"/>
                <a:gd name="connsiteX1" fmla="*/ 10167474 w 10167474"/>
                <a:gd name="connsiteY1" fmla="*/ 643468 h 5209092"/>
                <a:gd name="connsiteX2" fmla="*/ 5307609 w 10167474"/>
                <a:gd name="connsiteY2" fmla="*/ 5209092 h 5209092"/>
                <a:gd name="connsiteX3" fmla="*/ 0 w 10167474"/>
                <a:gd name="connsiteY3" fmla="*/ 4387824 h 5209092"/>
                <a:gd name="connsiteX4" fmla="*/ 5816598 w 10167474"/>
                <a:gd name="connsiteY4" fmla="*/ 0 h 5209092"/>
                <a:gd name="connsiteX0" fmla="*/ 5816598 w 10167474"/>
                <a:gd name="connsiteY0" fmla="*/ 0 h 5292419"/>
                <a:gd name="connsiteX1" fmla="*/ 10167474 w 10167474"/>
                <a:gd name="connsiteY1" fmla="*/ 643468 h 5292419"/>
                <a:gd name="connsiteX2" fmla="*/ 5053609 w 10167474"/>
                <a:gd name="connsiteY2" fmla="*/ 5292419 h 5292419"/>
                <a:gd name="connsiteX3" fmla="*/ 0 w 10167474"/>
                <a:gd name="connsiteY3" fmla="*/ 4387824 h 5292419"/>
                <a:gd name="connsiteX4" fmla="*/ 5816598 w 10167474"/>
                <a:gd name="connsiteY4" fmla="*/ 0 h 5292419"/>
                <a:gd name="connsiteX0" fmla="*/ 6079065 w 10429941"/>
                <a:gd name="connsiteY0" fmla="*/ 0 h 5292419"/>
                <a:gd name="connsiteX1" fmla="*/ 10429941 w 10429941"/>
                <a:gd name="connsiteY1" fmla="*/ 643468 h 5292419"/>
                <a:gd name="connsiteX2" fmla="*/ 5316076 w 10429941"/>
                <a:gd name="connsiteY2" fmla="*/ 5292419 h 5292419"/>
                <a:gd name="connsiteX3" fmla="*/ 0 w 10429941"/>
                <a:gd name="connsiteY3" fmla="*/ 4521148 h 5292419"/>
                <a:gd name="connsiteX4" fmla="*/ 6079065 w 10429941"/>
                <a:gd name="connsiteY4" fmla="*/ 0 h 5292419"/>
                <a:gd name="connsiteX0" fmla="*/ 4618565 w 10429941"/>
                <a:gd name="connsiteY0" fmla="*/ 0 h 5042436"/>
                <a:gd name="connsiteX1" fmla="*/ 10429941 w 10429941"/>
                <a:gd name="connsiteY1" fmla="*/ 393485 h 5042436"/>
                <a:gd name="connsiteX2" fmla="*/ 5316076 w 10429941"/>
                <a:gd name="connsiteY2" fmla="*/ 5042436 h 5042436"/>
                <a:gd name="connsiteX3" fmla="*/ 0 w 10429941"/>
                <a:gd name="connsiteY3" fmla="*/ 4271165 h 5042436"/>
                <a:gd name="connsiteX4" fmla="*/ 4618565 w 10429941"/>
                <a:gd name="connsiteY4" fmla="*/ 0 h 5042436"/>
                <a:gd name="connsiteX0" fmla="*/ 4618565 w 10429941"/>
                <a:gd name="connsiteY0" fmla="*/ 0 h 5217424"/>
                <a:gd name="connsiteX1" fmla="*/ 10429941 w 10429941"/>
                <a:gd name="connsiteY1" fmla="*/ 393485 h 5217424"/>
                <a:gd name="connsiteX2" fmla="*/ 6789276 w 10429941"/>
                <a:gd name="connsiteY2" fmla="*/ 5217424 h 5217424"/>
                <a:gd name="connsiteX3" fmla="*/ 0 w 10429941"/>
                <a:gd name="connsiteY3" fmla="*/ 4271165 h 5217424"/>
                <a:gd name="connsiteX4" fmla="*/ 4618565 w 10429941"/>
                <a:gd name="connsiteY4" fmla="*/ 0 h 5217424"/>
                <a:gd name="connsiteX0" fmla="*/ 4618565 w 9998141"/>
                <a:gd name="connsiteY0" fmla="*/ 0 h 5217424"/>
                <a:gd name="connsiteX1" fmla="*/ 9998141 w 9998141"/>
                <a:gd name="connsiteY1" fmla="*/ 1980880 h 5217424"/>
                <a:gd name="connsiteX2" fmla="*/ 6789276 w 9998141"/>
                <a:gd name="connsiteY2" fmla="*/ 5217424 h 5217424"/>
                <a:gd name="connsiteX3" fmla="*/ 0 w 9998141"/>
                <a:gd name="connsiteY3" fmla="*/ 4271165 h 5217424"/>
                <a:gd name="connsiteX4" fmla="*/ 4618565 w 9998141"/>
                <a:gd name="connsiteY4" fmla="*/ 0 h 5217424"/>
                <a:gd name="connsiteX0" fmla="*/ 4339165 w 9998141"/>
                <a:gd name="connsiteY0" fmla="*/ 0 h 3830016"/>
                <a:gd name="connsiteX1" fmla="*/ 9998141 w 9998141"/>
                <a:gd name="connsiteY1" fmla="*/ 593472 h 3830016"/>
                <a:gd name="connsiteX2" fmla="*/ 6789276 w 9998141"/>
                <a:gd name="connsiteY2" fmla="*/ 3830016 h 3830016"/>
                <a:gd name="connsiteX3" fmla="*/ 0 w 9998141"/>
                <a:gd name="connsiteY3" fmla="*/ 2883757 h 3830016"/>
                <a:gd name="connsiteX4" fmla="*/ 4339165 w 9998141"/>
                <a:gd name="connsiteY4" fmla="*/ 0 h 3830016"/>
                <a:gd name="connsiteX0" fmla="*/ 5037665 w 9998141"/>
                <a:gd name="connsiteY0" fmla="*/ 0 h 3742522"/>
                <a:gd name="connsiteX1" fmla="*/ 9998141 w 9998141"/>
                <a:gd name="connsiteY1" fmla="*/ 505978 h 3742522"/>
                <a:gd name="connsiteX2" fmla="*/ 6789276 w 9998141"/>
                <a:gd name="connsiteY2" fmla="*/ 3742522 h 3742522"/>
                <a:gd name="connsiteX3" fmla="*/ 0 w 9998141"/>
                <a:gd name="connsiteY3" fmla="*/ 2796263 h 3742522"/>
                <a:gd name="connsiteX4" fmla="*/ 5037665 w 9998141"/>
                <a:gd name="connsiteY4" fmla="*/ 0 h 3742522"/>
                <a:gd name="connsiteX0" fmla="*/ 5037665 w 10175941"/>
                <a:gd name="connsiteY0" fmla="*/ 0 h 3742522"/>
                <a:gd name="connsiteX1" fmla="*/ 10175941 w 10175941"/>
                <a:gd name="connsiteY1" fmla="*/ 555975 h 3742522"/>
                <a:gd name="connsiteX2" fmla="*/ 6789276 w 10175941"/>
                <a:gd name="connsiteY2" fmla="*/ 3742522 h 3742522"/>
                <a:gd name="connsiteX3" fmla="*/ 0 w 10175941"/>
                <a:gd name="connsiteY3" fmla="*/ 2796263 h 3742522"/>
                <a:gd name="connsiteX4" fmla="*/ 5037665 w 10175941"/>
                <a:gd name="connsiteY4" fmla="*/ 0 h 3742522"/>
                <a:gd name="connsiteX0" fmla="*/ 4999565 w 10175941"/>
                <a:gd name="connsiteY0" fmla="*/ 0 h 3717524"/>
                <a:gd name="connsiteX1" fmla="*/ 10175941 w 10175941"/>
                <a:gd name="connsiteY1" fmla="*/ 530977 h 3717524"/>
                <a:gd name="connsiteX2" fmla="*/ 6789276 w 10175941"/>
                <a:gd name="connsiteY2" fmla="*/ 3717524 h 3717524"/>
                <a:gd name="connsiteX3" fmla="*/ 0 w 10175941"/>
                <a:gd name="connsiteY3" fmla="*/ 2771265 h 3717524"/>
                <a:gd name="connsiteX4" fmla="*/ 4999565 w 10175941"/>
                <a:gd name="connsiteY4" fmla="*/ 0 h 3717524"/>
                <a:gd name="connsiteX0" fmla="*/ 4923365 w 10175941"/>
                <a:gd name="connsiteY0" fmla="*/ 0 h 3992506"/>
                <a:gd name="connsiteX1" fmla="*/ 10175941 w 10175941"/>
                <a:gd name="connsiteY1" fmla="*/ 805959 h 3992506"/>
                <a:gd name="connsiteX2" fmla="*/ 6789276 w 10175941"/>
                <a:gd name="connsiteY2" fmla="*/ 3992506 h 3992506"/>
                <a:gd name="connsiteX3" fmla="*/ 0 w 10175941"/>
                <a:gd name="connsiteY3" fmla="*/ 3046247 h 3992506"/>
                <a:gd name="connsiteX4" fmla="*/ 4923365 w 10175941"/>
                <a:gd name="connsiteY4" fmla="*/ 0 h 3992506"/>
                <a:gd name="connsiteX0" fmla="*/ 4923365 w 10175941"/>
                <a:gd name="connsiteY0" fmla="*/ 0 h 3905012"/>
                <a:gd name="connsiteX1" fmla="*/ 10175941 w 10175941"/>
                <a:gd name="connsiteY1" fmla="*/ 718465 h 3905012"/>
                <a:gd name="connsiteX2" fmla="*/ 6789276 w 10175941"/>
                <a:gd name="connsiteY2" fmla="*/ 3905012 h 3905012"/>
                <a:gd name="connsiteX3" fmla="*/ 0 w 10175941"/>
                <a:gd name="connsiteY3" fmla="*/ 2958753 h 3905012"/>
                <a:gd name="connsiteX4" fmla="*/ 4923365 w 10175941"/>
                <a:gd name="connsiteY4" fmla="*/ 0 h 3905012"/>
                <a:gd name="connsiteX0" fmla="*/ 4923365 w 10175941"/>
                <a:gd name="connsiteY0" fmla="*/ 0 h 3880014"/>
                <a:gd name="connsiteX1" fmla="*/ 10175941 w 10175941"/>
                <a:gd name="connsiteY1" fmla="*/ 718465 h 3880014"/>
                <a:gd name="connsiteX2" fmla="*/ 6624176 w 10175941"/>
                <a:gd name="connsiteY2" fmla="*/ 3880014 h 3880014"/>
                <a:gd name="connsiteX3" fmla="*/ 0 w 10175941"/>
                <a:gd name="connsiteY3" fmla="*/ 2958753 h 3880014"/>
                <a:gd name="connsiteX4" fmla="*/ 4923365 w 10175941"/>
                <a:gd name="connsiteY4" fmla="*/ 0 h 3880014"/>
                <a:gd name="connsiteX0" fmla="*/ 4923365 w 10175941"/>
                <a:gd name="connsiteY0" fmla="*/ 0 h 3992507"/>
                <a:gd name="connsiteX1" fmla="*/ 10175941 w 10175941"/>
                <a:gd name="connsiteY1" fmla="*/ 718465 h 3992507"/>
                <a:gd name="connsiteX2" fmla="*/ 6687676 w 10175941"/>
                <a:gd name="connsiteY2" fmla="*/ 3992507 h 3992507"/>
                <a:gd name="connsiteX3" fmla="*/ 0 w 10175941"/>
                <a:gd name="connsiteY3" fmla="*/ 2958753 h 3992507"/>
                <a:gd name="connsiteX4" fmla="*/ 4923365 w 10175941"/>
                <a:gd name="connsiteY4" fmla="*/ 0 h 3992507"/>
                <a:gd name="connsiteX0" fmla="*/ 4910665 w 10163241"/>
                <a:gd name="connsiteY0" fmla="*/ 0 h 3992507"/>
                <a:gd name="connsiteX1" fmla="*/ 10163241 w 10163241"/>
                <a:gd name="connsiteY1" fmla="*/ 718465 h 3992507"/>
                <a:gd name="connsiteX2" fmla="*/ 6674976 w 10163241"/>
                <a:gd name="connsiteY2" fmla="*/ 3992507 h 3992507"/>
                <a:gd name="connsiteX3" fmla="*/ 0 w 10163241"/>
                <a:gd name="connsiteY3" fmla="*/ 3008750 h 3992507"/>
                <a:gd name="connsiteX4" fmla="*/ 4910665 w 10163241"/>
                <a:gd name="connsiteY4" fmla="*/ 0 h 3992507"/>
                <a:gd name="connsiteX0" fmla="*/ 4910665 w 10315641"/>
                <a:gd name="connsiteY0" fmla="*/ 0 h 3992507"/>
                <a:gd name="connsiteX1" fmla="*/ 10315641 w 10315641"/>
                <a:gd name="connsiteY1" fmla="*/ 655969 h 3992507"/>
                <a:gd name="connsiteX2" fmla="*/ 6674976 w 10315641"/>
                <a:gd name="connsiteY2" fmla="*/ 3992507 h 3992507"/>
                <a:gd name="connsiteX3" fmla="*/ 0 w 10315641"/>
                <a:gd name="connsiteY3" fmla="*/ 3008750 h 3992507"/>
                <a:gd name="connsiteX4" fmla="*/ 4910665 w 10315641"/>
                <a:gd name="connsiteY4" fmla="*/ 0 h 3992507"/>
                <a:gd name="connsiteX0" fmla="*/ 5037665 w 10315641"/>
                <a:gd name="connsiteY0" fmla="*/ 0 h 3992507"/>
                <a:gd name="connsiteX1" fmla="*/ 10315641 w 10315641"/>
                <a:gd name="connsiteY1" fmla="*/ 655969 h 3992507"/>
                <a:gd name="connsiteX2" fmla="*/ 6674976 w 10315641"/>
                <a:gd name="connsiteY2" fmla="*/ 3992507 h 3992507"/>
                <a:gd name="connsiteX3" fmla="*/ 0 w 10315641"/>
                <a:gd name="connsiteY3" fmla="*/ 3008750 h 3992507"/>
                <a:gd name="connsiteX4" fmla="*/ 5037665 w 10315641"/>
                <a:gd name="connsiteY4" fmla="*/ 0 h 3992507"/>
                <a:gd name="connsiteX0" fmla="*/ 5037665 w 10315641"/>
                <a:gd name="connsiteY0" fmla="*/ 0 h 4105000"/>
                <a:gd name="connsiteX1" fmla="*/ 10315641 w 10315641"/>
                <a:gd name="connsiteY1" fmla="*/ 768462 h 4105000"/>
                <a:gd name="connsiteX2" fmla="*/ 6674976 w 10315641"/>
                <a:gd name="connsiteY2" fmla="*/ 4105000 h 4105000"/>
                <a:gd name="connsiteX3" fmla="*/ 0 w 10315641"/>
                <a:gd name="connsiteY3" fmla="*/ 3121243 h 4105000"/>
                <a:gd name="connsiteX4" fmla="*/ 5037665 w 10315641"/>
                <a:gd name="connsiteY4" fmla="*/ 0 h 4105000"/>
                <a:gd name="connsiteX0" fmla="*/ 5101165 w 10315641"/>
                <a:gd name="connsiteY0" fmla="*/ 0 h 3967509"/>
                <a:gd name="connsiteX1" fmla="*/ 10315641 w 10315641"/>
                <a:gd name="connsiteY1" fmla="*/ 630971 h 3967509"/>
                <a:gd name="connsiteX2" fmla="*/ 6674976 w 10315641"/>
                <a:gd name="connsiteY2" fmla="*/ 3967509 h 3967509"/>
                <a:gd name="connsiteX3" fmla="*/ 0 w 10315641"/>
                <a:gd name="connsiteY3" fmla="*/ 2983752 h 3967509"/>
                <a:gd name="connsiteX4" fmla="*/ 5101165 w 10315641"/>
                <a:gd name="connsiteY4" fmla="*/ 0 h 3967509"/>
                <a:gd name="connsiteX0" fmla="*/ 4961465 w 10315641"/>
                <a:gd name="connsiteY0" fmla="*/ 0 h 3980008"/>
                <a:gd name="connsiteX1" fmla="*/ 10315641 w 10315641"/>
                <a:gd name="connsiteY1" fmla="*/ 643470 h 3980008"/>
                <a:gd name="connsiteX2" fmla="*/ 6674976 w 10315641"/>
                <a:gd name="connsiteY2" fmla="*/ 3980008 h 3980008"/>
                <a:gd name="connsiteX3" fmla="*/ 0 w 10315641"/>
                <a:gd name="connsiteY3" fmla="*/ 2996251 h 3980008"/>
                <a:gd name="connsiteX4" fmla="*/ 4961465 w 10315641"/>
                <a:gd name="connsiteY4" fmla="*/ 0 h 3980008"/>
                <a:gd name="connsiteX0" fmla="*/ 5037665 w 10391841"/>
                <a:gd name="connsiteY0" fmla="*/ 0 h 3980008"/>
                <a:gd name="connsiteX1" fmla="*/ 10391841 w 10391841"/>
                <a:gd name="connsiteY1" fmla="*/ 643470 h 3980008"/>
                <a:gd name="connsiteX2" fmla="*/ 6751176 w 10391841"/>
                <a:gd name="connsiteY2" fmla="*/ 3980008 h 3980008"/>
                <a:gd name="connsiteX3" fmla="*/ 0 w 10391841"/>
                <a:gd name="connsiteY3" fmla="*/ 2946254 h 3980008"/>
                <a:gd name="connsiteX4" fmla="*/ 5037665 w 10391841"/>
                <a:gd name="connsiteY4" fmla="*/ 0 h 3980008"/>
                <a:gd name="connsiteX0" fmla="*/ 4669365 w 10391841"/>
                <a:gd name="connsiteY0" fmla="*/ 0 h 4005006"/>
                <a:gd name="connsiteX1" fmla="*/ 10391841 w 10391841"/>
                <a:gd name="connsiteY1" fmla="*/ 668468 h 4005006"/>
                <a:gd name="connsiteX2" fmla="*/ 6751176 w 10391841"/>
                <a:gd name="connsiteY2" fmla="*/ 4005006 h 4005006"/>
                <a:gd name="connsiteX3" fmla="*/ 0 w 10391841"/>
                <a:gd name="connsiteY3" fmla="*/ 2971252 h 4005006"/>
                <a:gd name="connsiteX4" fmla="*/ 4669365 w 10391841"/>
                <a:gd name="connsiteY4" fmla="*/ 0 h 4005006"/>
                <a:gd name="connsiteX0" fmla="*/ 4622547 w 10391841"/>
                <a:gd name="connsiteY0" fmla="*/ 0 h 4232560"/>
                <a:gd name="connsiteX1" fmla="*/ 10391841 w 10391841"/>
                <a:gd name="connsiteY1" fmla="*/ 896022 h 4232560"/>
                <a:gd name="connsiteX2" fmla="*/ 6751176 w 10391841"/>
                <a:gd name="connsiteY2" fmla="*/ 4232560 h 4232560"/>
                <a:gd name="connsiteX3" fmla="*/ 0 w 10391841"/>
                <a:gd name="connsiteY3" fmla="*/ 3198806 h 4232560"/>
                <a:gd name="connsiteX4" fmla="*/ 4622547 w 10391841"/>
                <a:gd name="connsiteY4" fmla="*/ 0 h 4232560"/>
                <a:gd name="connsiteX0" fmla="*/ 4505501 w 10391841"/>
                <a:gd name="connsiteY0" fmla="*/ 0 h 4173564"/>
                <a:gd name="connsiteX1" fmla="*/ 10391841 w 10391841"/>
                <a:gd name="connsiteY1" fmla="*/ 837026 h 4173564"/>
                <a:gd name="connsiteX2" fmla="*/ 6751176 w 10391841"/>
                <a:gd name="connsiteY2" fmla="*/ 4173564 h 4173564"/>
                <a:gd name="connsiteX3" fmla="*/ 0 w 10391841"/>
                <a:gd name="connsiteY3" fmla="*/ 3139810 h 4173564"/>
                <a:gd name="connsiteX4" fmla="*/ 4505501 w 10391841"/>
                <a:gd name="connsiteY4" fmla="*/ 0 h 4173564"/>
                <a:gd name="connsiteX0" fmla="*/ 4505501 w 9929731"/>
                <a:gd name="connsiteY0" fmla="*/ 0 h 4173564"/>
                <a:gd name="connsiteX1" fmla="*/ 9929731 w 9929731"/>
                <a:gd name="connsiteY1" fmla="*/ 828598 h 4173564"/>
                <a:gd name="connsiteX2" fmla="*/ 6751176 w 9929731"/>
                <a:gd name="connsiteY2" fmla="*/ 4173564 h 4173564"/>
                <a:gd name="connsiteX3" fmla="*/ 0 w 9929731"/>
                <a:gd name="connsiteY3" fmla="*/ 3139810 h 4173564"/>
                <a:gd name="connsiteX4" fmla="*/ 4505501 w 9929731"/>
                <a:gd name="connsiteY4" fmla="*/ 0 h 4173564"/>
                <a:gd name="connsiteX0" fmla="*/ 4247931 w 9929731"/>
                <a:gd name="connsiteY0" fmla="*/ 0 h 4198847"/>
                <a:gd name="connsiteX1" fmla="*/ 9929731 w 9929731"/>
                <a:gd name="connsiteY1" fmla="*/ 853881 h 4198847"/>
                <a:gd name="connsiteX2" fmla="*/ 6751176 w 9929731"/>
                <a:gd name="connsiteY2" fmla="*/ 4198847 h 4198847"/>
                <a:gd name="connsiteX3" fmla="*/ 0 w 9929731"/>
                <a:gd name="connsiteY3" fmla="*/ 3165093 h 4198847"/>
                <a:gd name="connsiteX4" fmla="*/ 4247931 w 9929731"/>
                <a:gd name="connsiteY4" fmla="*/ 0 h 4198847"/>
                <a:gd name="connsiteX0" fmla="*/ 4247931 w 9884277"/>
                <a:gd name="connsiteY0" fmla="*/ 0 h 4198847"/>
                <a:gd name="connsiteX1" fmla="*/ 9884277 w 9884277"/>
                <a:gd name="connsiteY1" fmla="*/ 870737 h 4198847"/>
                <a:gd name="connsiteX2" fmla="*/ 6751176 w 9884277"/>
                <a:gd name="connsiteY2" fmla="*/ 4198847 h 4198847"/>
                <a:gd name="connsiteX3" fmla="*/ 0 w 9884277"/>
                <a:gd name="connsiteY3" fmla="*/ 3165093 h 4198847"/>
                <a:gd name="connsiteX4" fmla="*/ 4247931 w 9884277"/>
                <a:gd name="connsiteY4" fmla="*/ 0 h 4198847"/>
                <a:gd name="connsiteX0" fmla="*/ 4712240 w 9884277"/>
                <a:gd name="connsiteY0" fmla="*/ 0 h 4043882"/>
                <a:gd name="connsiteX1" fmla="*/ 9884277 w 9884277"/>
                <a:gd name="connsiteY1" fmla="*/ 715772 h 4043882"/>
                <a:gd name="connsiteX2" fmla="*/ 6751176 w 9884277"/>
                <a:gd name="connsiteY2" fmla="*/ 4043882 h 4043882"/>
                <a:gd name="connsiteX3" fmla="*/ 0 w 9884277"/>
                <a:gd name="connsiteY3" fmla="*/ 3010128 h 4043882"/>
                <a:gd name="connsiteX4" fmla="*/ 4712240 w 9884277"/>
                <a:gd name="connsiteY4" fmla="*/ 0 h 4043882"/>
                <a:gd name="connsiteX0" fmla="*/ 4712240 w 9025304"/>
                <a:gd name="connsiteY0" fmla="*/ 0 h 4043882"/>
                <a:gd name="connsiteX1" fmla="*/ 9025304 w 9025304"/>
                <a:gd name="connsiteY1" fmla="*/ 767428 h 4043882"/>
                <a:gd name="connsiteX2" fmla="*/ 6751176 w 9025304"/>
                <a:gd name="connsiteY2" fmla="*/ 4043882 h 4043882"/>
                <a:gd name="connsiteX3" fmla="*/ 0 w 9025304"/>
                <a:gd name="connsiteY3" fmla="*/ 3010128 h 4043882"/>
                <a:gd name="connsiteX4" fmla="*/ 4712240 w 9025304"/>
                <a:gd name="connsiteY4" fmla="*/ 0 h 4043882"/>
                <a:gd name="connsiteX0" fmla="*/ 4572947 w 9025304"/>
                <a:gd name="connsiteY0" fmla="*/ 0 h 3811435"/>
                <a:gd name="connsiteX1" fmla="*/ 9025304 w 9025304"/>
                <a:gd name="connsiteY1" fmla="*/ 534981 h 3811435"/>
                <a:gd name="connsiteX2" fmla="*/ 6751176 w 9025304"/>
                <a:gd name="connsiteY2" fmla="*/ 3811435 h 3811435"/>
                <a:gd name="connsiteX3" fmla="*/ 0 w 9025304"/>
                <a:gd name="connsiteY3" fmla="*/ 2777681 h 3811435"/>
                <a:gd name="connsiteX4" fmla="*/ 4572947 w 9025304"/>
                <a:gd name="connsiteY4" fmla="*/ 0 h 3811435"/>
                <a:gd name="connsiteX0" fmla="*/ 4619379 w 9025304"/>
                <a:gd name="connsiteY0" fmla="*/ 0 h 3966400"/>
                <a:gd name="connsiteX1" fmla="*/ 9025304 w 9025304"/>
                <a:gd name="connsiteY1" fmla="*/ 689946 h 3966400"/>
                <a:gd name="connsiteX2" fmla="*/ 6751176 w 9025304"/>
                <a:gd name="connsiteY2" fmla="*/ 3966400 h 3966400"/>
                <a:gd name="connsiteX3" fmla="*/ 0 w 9025304"/>
                <a:gd name="connsiteY3" fmla="*/ 2932646 h 3966400"/>
                <a:gd name="connsiteX4" fmla="*/ 4619379 w 9025304"/>
                <a:gd name="connsiteY4" fmla="*/ 0 h 396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5304" h="3966400">
                  <a:moveTo>
                    <a:pt x="4619379" y="0"/>
                  </a:moveTo>
                  <a:lnTo>
                    <a:pt x="9025304" y="689946"/>
                  </a:lnTo>
                  <a:lnTo>
                    <a:pt x="6751176" y="3966400"/>
                  </a:lnTo>
                  <a:lnTo>
                    <a:pt x="0" y="2932646"/>
                  </a:lnTo>
                  <a:lnTo>
                    <a:pt x="461937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6" name="Cube 5">
              <a:extLst>
                <a:ext uri="{FF2B5EF4-FFF2-40B4-BE49-F238E27FC236}">
                  <a16:creationId xmlns:a16="http://schemas.microsoft.com/office/drawing/2014/main" id="{3EDB7C55-44D2-2D6C-7C7A-C47B9B38F7D2}"/>
                </a:ext>
              </a:extLst>
            </p:cNvPr>
            <p:cNvSpPr/>
            <p:nvPr/>
          </p:nvSpPr>
          <p:spPr>
            <a:xfrm>
              <a:off x="4931114" y="5254379"/>
              <a:ext cx="6935000" cy="823447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US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  <a:endParaRPr lang="en-AU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D3B8235-BBEE-4899-9DC5-50A96C845B0D}"/>
                </a:ext>
              </a:extLst>
            </p:cNvPr>
            <p:cNvSpPr/>
            <p:nvPr/>
          </p:nvSpPr>
          <p:spPr>
            <a:xfrm>
              <a:off x="-2230502" y="448841"/>
              <a:ext cx="10429941" cy="5377454"/>
            </a:xfrm>
            <a:custGeom>
              <a:avLst/>
              <a:gdLst>
                <a:gd name="connsiteX0" fmla="*/ 0 w 972676"/>
                <a:gd name="connsiteY0" fmla="*/ 0 h 654024"/>
                <a:gd name="connsiteX1" fmla="*/ 972676 w 972676"/>
                <a:gd name="connsiteY1" fmla="*/ 0 h 654024"/>
                <a:gd name="connsiteX2" fmla="*/ 972676 w 972676"/>
                <a:gd name="connsiteY2" fmla="*/ 654024 h 654024"/>
                <a:gd name="connsiteX3" fmla="*/ 0 w 972676"/>
                <a:gd name="connsiteY3" fmla="*/ 654024 h 654024"/>
                <a:gd name="connsiteX4" fmla="*/ 0 w 972676"/>
                <a:gd name="connsiteY4" fmla="*/ 0 h 654024"/>
                <a:gd name="connsiteX0" fmla="*/ 1227666 w 2200342"/>
                <a:gd name="connsiteY0" fmla="*/ 0 h 679424"/>
                <a:gd name="connsiteX1" fmla="*/ 2200342 w 2200342"/>
                <a:gd name="connsiteY1" fmla="*/ 0 h 679424"/>
                <a:gd name="connsiteX2" fmla="*/ 2200342 w 2200342"/>
                <a:gd name="connsiteY2" fmla="*/ 654024 h 679424"/>
                <a:gd name="connsiteX3" fmla="*/ 0 w 2200342"/>
                <a:gd name="connsiteY3" fmla="*/ 679424 h 679424"/>
                <a:gd name="connsiteX4" fmla="*/ 1227666 w 2200342"/>
                <a:gd name="connsiteY4" fmla="*/ 0 h 679424"/>
                <a:gd name="connsiteX0" fmla="*/ 1227666 w 4968942"/>
                <a:gd name="connsiteY0" fmla="*/ 0 h 6352091"/>
                <a:gd name="connsiteX1" fmla="*/ 2200342 w 4968942"/>
                <a:gd name="connsiteY1" fmla="*/ 0 h 6352091"/>
                <a:gd name="connsiteX2" fmla="*/ 4968942 w 4968942"/>
                <a:gd name="connsiteY2" fmla="*/ 6352091 h 6352091"/>
                <a:gd name="connsiteX3" fmla="*/ 0 w 4968942"/>
                <a:gd name="connsiteY3" fmla="*/ 679424 h 6352091"/>
                <a:gd name="connsiteX4" fmla="*/ 1227666 w 4968942"/>
                <a:gd name="connsiteY4" fmla="*/ 0 h 6352091"/>
                <a:gd name="connsiteX0" fmla="*/ 1930399 w 5671675"/>
                <a:gd name="connsiteY0" fmla="*/ 0 h 6352091"/>
                <a:gd name="connsiteX1" fmla="*/ 2903075 w 5671675"/>
                <a:gd name="connsiteY1" fmla="*/ 0 h 6352091"/>
                <a:gd name="connsiteX2" fmla="*/ 5671675 w 5671675"/>
                <a:gd name="connsiteY2" fmla="*/ 6352091 h 6352091"/>
                <a:gd name="connsiteX3" fmla="*/ 0 w 5671675"/>
                <a:gd name="connsiteY3" fmla="*/ 5505424 h 6352091"/>
                <a:gd name="connsiteX4" fmla="*/ 1930399 w 5671675"/>
                <a:gd name="connsiteY4" fmla="*/ 0 h 6352091"/>
                <a:gd name="connsiteX0" fmla="*/ 1930399 w 10175941"/>
                <a:gd name="connsiteY0" fmla="*/ 0 h 6352091"/>
                <a:gd name="connsiteX1" fmla="*/ 10175941 w 10175941"/>
                <a:gd name="connsiteY1" fmla="*/ 1507067 h 6352091"/>
                <a:gd name="connsiteX2" fmla="*/ 5671675 w 10175941"/>
                <a:gd name="connsiteY2" fmla="*/ 6352091 h 6352091"/>
                <a:gd name="connsiteX3" fmla="*/ 0 w 10175941"/>
                <a:gd name="connsiteY3" fmla="*/ 5505424 h 6352091"/>
                <a:gd name="connsiteX4" fmla="*/ 1930399 w 10175941"/>
                <a:gd name="connsiteY4" fmla="*/ 0 h 6352091"/>
                <a:gd name="connsiteX0" fmla="*/ 5571065 w 10175941"/>
                <a:gd name="connsiteY0" fmla="*/ 0 h 5319157"/>
                <a:gd name="connsiteX1" fmla="*/ 10175941 w 10175941"/>
                <a:gd name="connsiteY1" fmla="*/ 474133 h 5319157"/>
                <a:gd name="connsiteX2" fmla="*/ 5671675 w 10175941"/>
                <a:gd name="connsiteY2" fmla="*/ 5319157 h 5319157"/>
                <a:gd name="connsiteX3" fmla="*/ 0 w 10175941"/>
                <a:gd name="connsiteY3" fmla="*/ 4472490 h 5319157"/>
                <a:gd name="connsiteX4" fmla="*/ 5571065 w 10175941"/>
                <a:gd name="connsiteY4" fmla="*/ 0 h 5319157"/>
                <a:gd name="connsiteX0" fmla="*/ 5875865 w 10175941"/>
                <a:gd name="connsiteY0" fmla="*/ 0 h 5505424"/>
                <a:gd name="connsiteX1" fmla="*/ 10175941 w 10175941"/>
                <a:gd name="connsiteY1" fmla="*/ 660400 h 5505424"/>
                <a:gd name="connsiteX2" fmla="*/ 5671675 w 10175941"/>
                <a:gd name="connsiteY2" fmla="*/ 5505424 h 5505424"/>
                <a:gd name="connsiteX3" fmla="*/ 0 w 10175941"/>
                <a:gd name="connsiteY3" fmla="*/ 4658757 h 5505424"/>
                <a:gd name="connsiteX4" fmla="*/ 5875865 w 10175941"/>
                <a:gd name="connsiteY4" fmla="*/ 0 h 5505424"/>
                <a:gd name="connsiteX0" fmla="*/ 5537198 w 10175941"/>
                <a:gd name="connsiteY0" fmla="*/ 0 h 5192158"/>
                <a:gd name="connsiteX1" fmla="*/ 10175941 w 10175941"/>
                <a:gd name="connsiteY1" fmla="*/ 347134 h 5192158"/>
                <a:gd name="connsiteX2" fmla="*/ 5671675 w 10175941"/>
                <a:gd name="connsiteY2" fmla="*/ 5192158 h 5192158"/>
                <a:gd name="connsiteX3" fmla="*/ 0 w 10175941"/>
                <a:gd name="connsiteY3" fmla="*/ 4345491 h 5192158"/>
                <a:gd name="connsiteX4" fmla="*/ 5537198 w 10175941"/>
                <a:gd name="connsiteY4" fmla="*/ 0 h 5192158"/>
                <a:gd name="connsiteX0" fmla="*/ 5554132 w 10175941"/>
                <a:gd name="connsiteY0" fmla="*/ 0 h 5217558"/>
                <a:gd name="connsiteX1" fmla="*/ 10175941 w 10175941"/>
                <a:gd name="connsiteY1" fmla="*/ 372534 h 5217558"/>
                <a:gd name="connsiteX2" fmla="*/ 5671675 w 10175941"/>
                <a:gd name="connsiteY2" fmla="*/ 5217558 h 5217558"/>
                <a:gd name="connsiteX3" fmla="*/ 0 w 10175941"/>
                <a:gd name="connsiteY3" fmla="*/ 4370891 h 5217558"/>
                <a:gd name="connsiteX4" fmla="*/ 5554132 w 10175941"/>
                <a:gd name="connsiteY4" fmla="*/ 0 h 5217558"/>
                <a:gd name="connsiteX0" fmla="*/ 5554132 w 9778008"/>
                <a:gd name="connsiteY0" fmla="*/ 0 h 5217558"/>
                <a:gd name="connsiteX1" fmla="*/ 9778008 w 9778008"/>
                <a:gd name="connsiteY1" fmla="*/ 575734 h 5217558"/>
                <a:gd name="connsiteX2" fmla="*/ 5671675 w 9778008"/>
                <a:gd name="connsiteY2" fmla="*/ 5217558 h 5217558"/>
                <a:gd name="connsiteX3" fmla="*/ 0 w 9778008"/>
                <a:gd name="connsiteY3" fmla="*/ 4370891 h 5217558"/>
                <a:gd name="connsiteX4" fmla="*/ 5554132 w 9778008"/>
                <a:gd name="connsiteY4" fmla="*/ 0 h 5217558"/>
                <a:gd name="connsiteX0" fmla="*/ 5554132 w 9871141"/>
                <a:gd name="connsiteY0" fmla="*/ 0 h 5217558"/>
                <a:gd name="connsiteX1" fmla="*/ 9871141 w 9871141"/>
                <a:gd name="connsiteY1" fmla="*/ 643468 h 5217558"/>
                <a:gd name="connsiteX2" fmla="*/ 5671675 w 9871141"/>
                <a:gd name="connsiteY2" fmla="*/ 5217558 h 5217558"/>
                <a:gd name="connsiteX3" fmla="*/ 0 w 9871141"/>
                <a:gd name="connsiteY3" fmla="*/ 4370891 h 5217558"/>
                <a:gd name="connsiteX4" fmla="*/ 5554132 w 9871141"/>
                <a:gd name="connsiteY4" fmla="*/ 0 h 5217558"/>
                <a:gd name="connsiteX0" fmla="*/ 5520265 w 9871141"/>
                <a:gd name="connsiteY0" fmla="*/ 0 h 5217558"/>
                <a:gd name="connsiteX1" fmla="*/ 9871141 w 9871141"/>
                <a:gd name="connsiteY1" fmla="*/ 643468 h 5217558"/>
                <a:gd name="connsiteX2" fmla="*/ 5671675 w 9871141"/>
                <a:gd name="connsiteY2" fmla="*/ 5217558 h 5217558"/>
                <a:gd name="connsiteX3" fmla="*/ 0 w 9871141"/>
                <a:gd name="connsiteY3" fmla="*/ 4370891 h 5217558"/>
                <a:gd name="connsiteX4" fmla="*/ 5520265 w 9871141"/>
                <a:gd name="connsiteY4" fmla="*/ 0 h 5217558"/>
                <a:gd name="connsiteX0" fmla="*/ 5520265 w 9871141"/>
                <a:gd name="connsiteY0" fmla="*/ 0 h 5115958"/>
                <a:gd name="connsiteX1" fmla="*/ 9871141 w 9871141"/>
                <a:gd name="connsiteY1" fmla="*/ 643468 h 5115958"/>
                <a:gd name="connsiteX2" fmla="*/ 5087475 w 9871141"/>
                <a:gd name="connsiteY2" fmla="*/ 5115958 h 5115958"/>
                <a:gd name="connsiteX3" fmla="*/ 0 w 9871141"/>
                <a:gd name="connsiteY3" fmla="*/ 4370891 h 5115958"/>
                <a:gd name="connsiteX4" fmla="*/ 5520265 w 9871141"/>
                <a:gd name="connsiteY4" fmla="*/ 0 h 5115958"/>
                <a:gd name="connsiteX0" fmla="*/ 5825065 w 10175941"/>
                <a:gd name="connsiteY0" fmla="*/ 0 h 5115958"/>
                <a:gd name="connsiteX1" fmla="*/ 10175941 w 10175941"/>
                <a:gd name="connsiteY1" fmla="*/ 643468 h 5115958"/>
                <a:gd name="connsiteX2" fmla="*/ 5392275 w 10175941"/>
                <a:gd name="connsiteY2" fmla="*/ 5115958 h 5115958"/>
                <a:gd name="connsiteX3" fmla="*/ 0 w 10175941"/>
                <a:gd name="connsiteY3" fmla="*/ 4320091 h 5115958"/>
                <a:gd name="connsiteX4" fmla="*/ 5825065 w 10175941"/>
                <a:gd name="connsiteY4" fmla="*/ 0 h 5115958"/>
                <a:gd name="connsiteX0" fmla="*/ 5816598 w 10167474"/>
                <a:gd name="connsiteY0" fmla="*/ 0 h 5115958"/>
                <a:gd name="connsiteX1" fmla="*/ 10167474 w 10167474"/>
                <a:gd name="connsiteY1" fmla="*/ 643468 h 5115958"/>
                <a:gd name="connsiteX2" fmla="*/ 5383808 w 10167474"/>
                <a:gd name="connsiteY2" fmla="*/ 5115958 h 5115958"/>
                <a:gd name="connsiteX3" fmla="*/ 0 w 10167474"/>
                <a:gd name="connsiteY3" fmla="*/ 4387824 h 5115958"/>
                <a:gd name="connsiteX4" fmla="*/ 5816598 w 10167474"/>
                <a:gd name="connsiteY4" fmla="*/ 0 h 5115958"/>
                <a:gd name="connsiteX0" fmla="*/ 5816598 w 10167474"/>
                <a:gd name="connsiteY0" fmla="*/ 0 h 5192158"/>
                <a:gd name="connsiteX1" fmla="*/ 10167474 w 10167474"/>
                <a:gd name="connsiteY1" fmla="*/ 643468 h 5192158"/>
                <a:gd name="connsiteX2" fmla="*/ 5316075 w 10167474"/>
                <a:gd name="connsiteY2" fmla="*/ 5192158 h 5192158"/>
                <a:gd name="connsiteX3" fmla="*/ 0 w 10167474"/>
                <a:gd name="connsiteY3" fmla="*/ 4387824 h 5192158"/>
                <a:gd name="connsiteX4" fmla="*/ 5816598 w 10167474"/>
                <a:gd name="connsiteY4" fmla="*/ 0 h 5192158"/>
                <a:gd name="connsiteX0" fmla="*/ 5816598 w 10167474"/>
                <a:gd name="connsiteY0" fmla="*/ 0 h 5209092"/>
                <a:gd name="connsiteX1" fmla="*/ 10167474 w 10167474"/>
                <a:gd name="connsiteY1" fmla="*/ 643468 h 5209092"/>
                <a:gd name="connsiteX2" fmla="*/ 5307609 w 10167474"/>
                <a:gd name="connsiteY2" fmla="*/ 5209092 h 5209092"/>
                <a:gd name="connsiteX3" fmla="*/ 0 w 10167474"/>
                <a:gd name="connsiteY3" fmla="*/ 4387824 h 5209092"/>
                <a:gd name="connsiteX4" fmla="*/ 5816598 w 10167474"/>
                <a:gd name="connsiteY4" fmla="*/ 0 h 5209092"/>
                <a:gd name="connsiteX0" fmla="*/ 5816598 w 10167474"/>
                <a:gd name="connsiteY0" fmla="*/ 0 h 5292419"/>
                <a:gd name="connsiteX1" fmla="*/ 10167474 w 10167474"/>
                <a:gd name="connsiteY1" fmla="*/ 643468 h 5292419"/>
                <a:gd name="connsiteX2" fmla="*/ 5053609 w 10167474"/>
                <a:gd name="connsiteY2" fmla="*/ 5292419 h 5292419"/>
                <a:gd name="connsiteX3" fmla="*/ 0 w 10167474"/>
                <a:gd name="connsiteY3" fmla="*/ 4387824 h 5292419"/>
                <a:gd name="connsiteX4" fmla="*/ 5816598 w 10167474"/>
                <a:gd name="connsiteY4" fmla="*/ 0 h 5292419"/>
                <a:gd name="connsiteX0" fmla="*/ 6079065 w 10429941"/>
                <a:gd name="connsiteY0" fmla="*/ 0 h 5292419"/>
                <a:gd name="connsiteX1" fmla="*/ 10429941 w 10429941"/>
                <a:gd name="connsiteY1" fmla="*/ 643468 h 5292419"/>
                <a:gd name="connsiteX2" fmla="*/ 5316076 w 10429941"/>
                <a:gd name="connsiteY2" fmla="*/ 5292419 h 5292419"/>
                <a:gd name="connsiteX3" fmla="*/ 0 w 10429941"/>
                <a:gd name="connsiteY3" fmla="*/ 4521148 h 5292419"/>
                <a:gd name="connsiteX4" fmla="*/ 6079065 w 10429941"/>
                <a:gd name="connsiteY4" fmla="*/ 0 h 529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29941" h="5292419">
                  <a:moveTo>
                    <a:pt x="6079065" y="0"/>
                  </a:moveTo>
                  <a:lnTo>
                    <a:pt x="10429941" y="643468"/>
                  </a:lnTo>
                  <a:lnTo>
                    <a:pt x="5316076" y="5292419"/>
                  </a:lnTo>
                  <a:lnTo>
                    <a:pt x="0" y="4521148"/>
                  </a:lnTo>
                  <a:lnTo>
                    <a:pt x="607906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FCEC0785-B2F3-409B-9CF9-15AF2A336FB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376786" y="1612368"/>
              <a:ext cx="8663560" cy="13310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53AB8C95-3A79-4A7D-9C53-D3D9C5CC0B2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05464" y="3961223"/>
              <a:ext cx="8759640" cy="139237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636C63D1-BF87-416A-ACFE-AE1A745CFC3F}"/>
                </a:ext>
              </a:extLst>
            </p:cNvPr>
            <p:cNvSpPr/>
            <p:nvPr/>
          </p:nvSpPr>
          <p:spPr>
            <a:xfrm>
              <a:off x="6542282" y="2974687"/>
              <a:ext cx="1889320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0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Site Collection Admin</a:t>
              </a:r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3D59245A-B7E9-4F47-B9A1-472A349F9DE7}"/>
                </a:ext>
              </a:extLst>
            </p:cNvPr>
            <p:cNvSpPr/>
            <p:nvPr/>
          </p:nvSpPr>
          <p:spPr>
            <a:xfrm>
              <a:off x="8435040" y="3235989"/>
              <a:ext cx="1696336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0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Site Owners</a:t>
              </a:r>
            </a:p>
          </p:txBody>
        </p:sp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69D9FDF9-7CBD-4C5F-9945-12E8C0DE90F1}"/>
                </a:ext>
              </a:extLst>
            </p:cNvPr>
            <p:cNvSpPr/>
            <p:nvPr/>
          </p:nvSpPr>
          <p:spPr>
            <a:xfrm>
              <a:off x="9724300" y="1894345"/>
              <a:ext cx="6067413" cy="1268870"/>
            </a:xfrm>
            <a:prstGeom prst="cube">
              <a:avLst/>
            </a:prstGeom>
            <a:solidFill>
              <a:srgbClr val="38706B"/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  <a:scene3d>
              <a:camera prst="isometricOffAxis2Left"/>
              <a:lightRig rig="threePt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60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Libraries &amp; Files</a:t>
              </a:r>
            </a:p>
            <a:p>
              <a:pPr algn="ctr"/>
              <a:r>
                <a:rPr lang="en-AU" sz="160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(SharePoint Online Site)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ABF8168-67A5-4310-8EF3-3298CAA3EA44}"/>
                </a:ext>
              </a:extLst>
            </p:cNvPr>
            <p:cNvSpPr txBox="1"/>
            <p:nvPr/>
          </p:nvSpPr>
          <p:spPr>
            <a:xfrm>
              <a:off x="8327354" y="1662298"/>
              <a:ext cx="1656184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SharePoint</a:t>
              </a:r>
            </a:p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Site</a:t>
              </a:r>
            </a:p>
          </p:txBody>
        </p:sp>
        <p:sp>
          <p:nvSpPr>
            <p:cNvPr id="66" name="Cube 65">
              <a:extLst>
                <a:ext uri="{FF2B5EF4-FFF2-40B4-BE49-F238E27FC236}">
                  <a16:creationId xmlns:a16="http://schemas.microsoft.com/office/drawing/2014/main" id="{E12C961C-FE3C-419C-86C9-708AE74745D8}"/>
                </a:ext>
              </a:extLst>
            </p:cNvPr>
            <p:cNvSpPr/>
            <p:nvPr/>
          </p:nvSpPr>
          <p:spPr>
            <a:xfrm>
              <a:off x="10095215" y="3549867"/>
              <a:ext cx="2665341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Members</a:t>
              </a:r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06AA1F3A-B3F6-4557-B418-B68413C17028}"/>
                </a:ext>
              </a:extLst>
            </p:cNvPr>
            <p:cNvSpPr/>
            <p:nvPr/>
          </p:nvSpPr>
          <p:spPr>
            <a:xfrm>
              <a:off x="12732082" y="3911982"/>
              <a:ext cx="2161084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Visitors</a:t>
              </a:r>
            </a:p>
          </p:txBody>
        </p:sp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EC104BB6-7816-43DD-AB9C-28B292B6E4FF}"/>
                </a:ext>
              </a:extLst>
            </p:cNvPr>
            <p:cNvSpPr/>
            <p:nvPr/>
          </p:nvSpPr>
          <p:spPr>
            <a:xfrm>
              <a:off x="9248092" y="4922396"/>
              <a:ext cx="2359141" cy="788160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1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Private Channel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Members</a:t>
              </a:r>
            </a:p>
          </p:txBody>
        </p:sp>
        <p:sp>
          <p:nvSpPr>
            <p:cNvPr id="74" name="Arrow: Up-Down 73">
              <a:extLst>
                <a:ext uri="{FF2B5EF4-FFF2-40B4-BE49-F238E27FC236}">
                  <a16:creationId xmlns:a16="http://schemas.microsoft.com/office/drawing/2014/main" id="{E7921C8F-38EE-4E43-AF9A-6C2CFE24BD06}"/>
                </a:ext>
              </a:extLst>
            </p:cNvPr>
            <p:cNvSpPr/>
            <p:nvPr/>
          </p:nvSpPr>
          <p:spPr>
            <a:xfrm>
              <a:off x="11396216" y="2558704"/>
              <a:ext cx="582393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6C20D986-DFC5-4210-A785-C98420EF72D2}"/>
                </a:ext>
              </a:extLst>
            </p:cNvPr>
            <p:cNvSpPr/>
            <p:nvPr/>
          </p:nvSpPr>
          <p:spPr>
            <a:xfrm>
              <a:off x="7102558" y="3601109"/>
              <a:ext cx="508028" cy="396336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92500"/>
            </a:bodyPr>
            <a:lstStyle/>
            <a:p>
              <a:pPr algn="ctr"/>
              <a:r>
                <a:rPr lang="en-US" sz="10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User</a:t>
              </a:r>
            </a:p>
          </p:txBody>
        </p:sp>
        <p:sp>
          <p:nvSpPr>
            <p:cNvPr id="76" name="Arrow: Up-Down 75">
              <a:extLst>
                <a:ext uri="{FF2B5EF4-FFF2-40B4-BE49-F238E27FC236}">
                  <a16:creationId xmlns:a16="http://schemas.microsoft.com/office/drawing/2014/main" id="{56920375-61A3-4FDE-B230-9300AE9FC0DC}"/>
                </a:ext>
              </a:extLst>
            </p:cNvPr>
            <p:cNvSpPr/>
            <p:nvPr/>
          </p:nvSpPr>
          <p:spPr>
            <a:xfrm>
              <a:off x="8693475" y="3816615"/>
              <a:ext cx="408335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8" name="Arrow: Up-Down 77">
              <a:extLst>
                <a:ext uri="{FF2B5EF4-FFF2-40B4-BE49-F238E27FC236}">
                  <a16:creationId xmlns:a16="http://schemas.microsoft.com/office/drawing/2014/main" id="{628D005A-31D0-44DD-A100-E9D4C06E695A}"/>
                </a:ext>
              </a:extLst>
            </p:cNvPr>
            <p:cNvSpPr/>
            <p:nvPr/>
          </p:nvSpPr>
          <p:spPr>
            <a:xfrm>
              <a:off x="11166446" y="4148712"/>
              <a:ext cx="418516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083E560-E911-442A-A822-A80E5A929C6E}"/>
                </a:ext>
              </a:extLst>
            </p:cNvPr>
            <p:cNvSpPr/>
            <p:nvPr/>
          </p:nvSpPr>
          <p:spPr>
            <a:xfrm>
              <a:off x="7156364" y="2784489"/>
              <a:ext cx="1258194" cy="25320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Full control +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CD3C8BA1-FD55-4DE8-959D-B9CBAB24F816}"/>
                </a:ext>
              </a:extLst>
            </p:cNvPr>
            <p:cNvSpPr/>
            <p:nvPr/>
          </p:nvSpPr>
          <p:spPr>
            <a:xfrm>
              <a:off x="9189615" y="3060764"/>
              <a:ext cx="916083" cy="24556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Full control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DE7DF14-62CA-4773-BF9B-FDB332778872}"/>
                </a:ext>
              </a:extLst>
            </p:cNvPr>
            <p:cNvSpPr/>
            <p:nvPr/>
          </p:nvSpPr>
          <p:spPr>
            <a:xfrm>
              <a:off x="11777405" y="3445108"/>
              <a:ext cx="916083" cy="24556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Edit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52AE4419-2ECD-4C12-A4EF-28FE68CF4252}"/>
                </a:ext>
              </a:extLst>
            </p:cNvPr>
            <p:cNvSpPr/>
            <p:nvPr/>
          </p:nvSpPr>
          <p:spPr>
            <a:xfrm>
              <a:off x="14216829" y="3796934"/>
              <a:ext cx="616389" cy="2381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View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E5EA9775-54D8-46C4-948E-EA29090E63A4}"/>
                </a:ext>
              </a:extLst>
            </p:cNvPr>
            <p:cNvSpPr/>
            <p:nvPr/>
          </p:nvSpPr>
          <p:spPr>
            <a:xfrm>
              <a:off x="5097251" y="4487449"/>
              <a:ext cx="3888705" cy="728734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1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Private Channel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Owners</a:t>
              </a:r>
            </a:p>
          </p:txBody>
        </p:sp>
        <p:pic>
          <p:nvPicPr>
            <p:cNvPr id="87" name="Graphic 86" descr="Man with solid fill">
              <a:extLst>
                <a:ext uri="{FF2B5EF4-FFF2-40B4-BE49-F238E27FC236}">
                  <a16:creationId xmlns:a16="http://schemas.microsoft.com/office/drawing/2014/main" id="{F5760C65-55B2-4187-A2A1-CECF46FB22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731785" y="4094399"/>
              <a:ext cx="720000" cy="720000"/>
            </a:xfrm>
            <a:prstGeom prst="rect">
              <a:avLst/>
            </a:prstGeom>
          </p:spPr>
        </p:pic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151297A9-4F36-4FCE-BE40-2730016916EE}"/>
                </a:ext>
              </a:extLst>
            </p:cNvPr>
            <p:cNvSpPr/>
            <p:nvPr/>
          </p:nvSpPr>
          <p:spPr>
            <a:xfrm>
              <a:off x="-1689510" y="2907026"/>
              <a:ext cx="7243939" cy="823447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US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  <a:endParaRPr lang="en-AU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5C9DD61B-D969-4FF3-A6F4-8E361DA98491}"/>
                </a:ext>
              </a:extLst>
            </p:cNvPr>
            <p:cNvSpPr/>
            <p:nvPr/>
          </p:nvSpPr>
          <p:spPr>
            <a:xfrm>
              <a:off x="-183042" y="589235"/>
              <a:ext cx="2318806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Site Collection Admin</a:t>
              </a:r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B0A3F342-F5F4-46BE-9FDE-5438B7629F71}"/>
                </a:ext>
              </a:extLst>
            </p:cNvPr>
            <p:cNvSpPr/>
            <p:nvPr/>
          </p:nvSpPr>
          <p:spPr>
            <a:xfrm>
              <a:off x="2121919" y="907772"/>
              <a:ext cx="2069362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Site Owners</a:t>
              </a:r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9643C8BB-7802-4EB5-A710-2F371902CC61}"/>
                </a:ext>
              </a:extLst>
            </p:cNvPr>
            <p:cNvSpPr/>
            <p:nvPr/>
          </p:nvSpPr>
          <p:spPr>
            <a:xfrm>
              <a:off x="3271961" y="-345850"/>
              <a:ext cx="5165398" cy="1268870"/>
            </a:xfrm>
            <a:prstGeom prst="cube">
              <a:avLst/>
            </a:prstGeom>
            <a:solidFill>
              <a:srgbClr val="38706B"/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  <a:scene3d>
              <a:camera prst="isometricOffAxis2Left"/>
              <a:lightRig rig="threePt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60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Libraries &amp; Files</a:t>
              </a:r>
            </a:p>
            <a:p>
              <a:pPr algn="ctr"/>
              <a:r>
                <a:rPr lang="en-AU" sz="160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(SharePoint Online Site)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6EB4DA6-8CA2-4E56-8570-6E7DEEC6F058}"/>
                </a:ext>
              </a:extLst>
            </p:cNvPr>
            <p:cNvSpPr txBox="1"/>
            <p:nvPr/>
          </p:nvSpPr>
          <p:spPr>
            <a:xfrm>
              <a:off x="-2138944" y="414682"/>
              <a:ext cx="2003657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r">
                <a:defRPr sz="160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defRPr>
              </a:lvl1pPr>
            </a:lstStyle>
            <a:p>
              <a:r>
                <a:rPr lang="en-AU" dirty="0"/>
                <a:t>SharePoint site</a:t>
              </a:r>
              <a:br>
                <a:rPr lang="en-AU" dirty="0"/>
              </a:br>
              <a:r>
                <a:rPr lang="en-AU" dirty="0"/>
                <a:t>groups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EE1A175-37F3-4789-BAF3-8F8E24BF64FC}"/>
                </a:ext>
              </a:extLst>
            </p:cNvPr>
            <p:cNvSpPr txBox="1"/>
            <p:nvPr/>
          </p:nvSpPr>
          <p:spPr>
            <a:xfrm>
              <a:off x="1823545" y="-675301"/>
              <a:ext cx="1656184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SharePoint</a:t>
              </a:r>
            </a:p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Site</a:t>
              </a:r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FD353368-0075-4588-93D1-18BF5A8B7B56}"/>
                </a:ext>
              </a:extLst>
            </p:cNvPr>
            <p:cNvSpPr/>
            <p:nvPr/>
          </p:nvSpPr>
          <p:spPr>
            <a:xfrm>
              <a:off x="4224306" y="1236368"/>
              <a:ext cx="2224467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Members</a:t>
              </a:r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81590EAE-2024-4679-886F-1BABC6E989E9}"/>
                </a:ext>
              </a:extLst>
            </p:cNvPr>
            <p:cNvSpPr/>
            <p:nvPr/>
          </p:nvSpPr>
          <p:spPr>
            <a:xfrm>
              <a:off x="6428067" y="1545924"/>
              <a:ext cx="2161084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Visitors</a:t>
              </a:r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57BC9775-5161-4CC9-B055-139B24C7C8F8}"/>
                </a:ext>
              </a:extLst>
            </p:cNvPr>
            <p:cNvSpPr/>
            <p:nvPr/>
          </p:nvSpPr>
          <p:spPr>
            <a:xfrm>
              <a:off x="2562985" y="2587786"/>
              <a:ext cx="2763201" cy="788160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1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Members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31209E6-A870-440A-B4DF-334100BA6AB6}"/>
                </a:ext>
              </a:extLst>
            </p:cNvPr>
            <p:cNvSpPr txBox="1"/>
            <p:nvPr/>
          </p:nvSpPr>
          <p:spPr>
            <a:xfrm>
              <a:off x="-3266654" y="2155734"/>
              <a:ext cx="2003657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Microsoft 365</a:t>
              </a:r>
              <a:b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</a:br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groups</a:t>
              </a:r>
            </a:p>
          </p:txBody>
        </p:sp>
        <p:pic>
          <p:nvPicPr>
            <p:cNvPr id="32" name="Graphic 31" descr="Man with solid fill">
              <a:extLst>
                <a:ext uri="{FF2B5EF4-FFF2-40B4-BE49-F238E27FC236}">
                  <a16:creationId xmlns:a16="http://schemas.microsoft.com/office/drawing/2014/main" id="{31156EDC-6D20-42B7-B4D9-C0517033A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38058" y="2020509"/>
              <a:ext cx="720000" cy="720000"/>
            </a:xfrm>
            <a:prstGeom prst="rect">
              <a:avLst/>
            </a:prstGeom>
          </p:spPr>
        </p:pic>
        <p:pic>
          <p:nvPicPr>
            <p:cNvPr id="33" name="Graphic 32" descr="Woman with solid fill">
              <a:extLst>
                <a:ext uri="{FF2B5EF4-FFF2-40B4-BE49-F238E27FC236}">
                  <a16:creationId xmlns:a16="http://schemas.microsoft.com/office/drawing/2014/main" id="{E4A4F148-5AE4-427C-B089-B8417B1FB8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827179" y="1920465"/>
              <a:ext cx="720000" cy="7200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9509FA3-3C68-4AFB-80C3-D6FEEF263B86}"/>
                </a:ext>
              </a:extLst>
            </p:cNvPr>
            <p:cNvSpPr txBox="1"/>
            <p:nvPr/>
          </p:nvSpPr>
          <p:spPr>
            <a:xfrm>
              <a:off x="-4203243" y="3531783"/>
              <a:ext cx="2003657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Microsoft</a:t>
              </a:r>
            </a:p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Teams</a:t>
              </a:r>
            </a:p>
          </p:txBody>
        </p:sp>
        <p:pic>
          <p:nvPicPr>
            <p:cNvPr id="36" name="Graphic 35" descr="Woman with solid fill">
              <a:extLst>
                <a:ext uri="{FF2B5EF4-FFF2-40B4-BE49-F238E27FC236}">
                  <a16:creationId xmlns:a16="http://schemas.microsoft.com/office/drawing/2014/main" id="{48442D92-50FF-46B2-9D1F-D12D92AB1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86441" y="1971776"/>
              <a:ext cx="720000" cy="720000"/>
            </a:xfrm>
            <a:prstGeom prst="rect">
              <a:avLst/>
            </a:prstGeom>
          </p:spPr>
        </p:pic>
        <p:pic>
          <p:nvPicPr>
            <p:cNvPr id="39" name="Graphic 38" descr="Woman with solid fill">
              <a:extLst>
                <a:ext uri="{FF2B5EF4-FFF2-40B4-BE49-F238E27FC236}">
                  <a16:creationId xmlns:a16="http://schemas.microsoft.com/office/drawing/2014/main" id="{823F45E2-293F-404F-BCDD-75B70A052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673349" y="961638"/>
              <a:ext cx="720000" cy="720000"/>
            </a:xfrm>
            <a:prstGeom prst="rect">
              <a:avLst/>
            </a:prstGeom>
          </p:spPr>
        </p:pic>
        <p:sp>
          <p:nvSpPr>
            <p:cNvPr id="46" name="Arrow: Up-Down 45">
              <a:extLst>
                <a:ext uri="{FF2B5EF4-FFF2-40B4-BE49-F238E27FC236}">
                  <a16:creationId xmlns:a16="http://schemas.microsoft.com/office/drawing/2014/main" id="{2FDDE388-3C85-4964-A432-417951CB14F5}"/>
                </a:ext>
              </a:extLst>
            </p:cNvPr>
            <p:cNvSpPr/>
            <p:nvPr/>
          </p:nvSpPr>
          <p:spPr>
            <a:xfrm>
              <a:off x="870319" y="3191051"/>
              <a:ext cx="582393" cy="1121343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7" name="Arrow: Up-Down 46">
              <a:extLst>
                <a:ext uri="{FF2B5EF4-FFF2-40B4-BE49-F238E27FC236}">
                  <a16:creationId xmlns:a16="http://schemas.microsoft.com/office/drawing/2014/main" id="{26460AAC-720E-452F-AC34-75B50A6BF490}"/>
                </a:ext>
              </a:extLst>
            </p:cNvPr>
            <p:cNvSpPr/>
            <p:nvPr/>
          </p:nvSpPr>
          <p:spPr>
            <a:xfrm>
              <a:off x="4892407" y="221105"/>
              <a:ext cx="582393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759A5FBB-6BA6-4CC1-96A9-98B5A6FDD797}"/>
                </a:ext>
              </a:extLst>
            </p:cNvPr>
            <p:cNvSpPr/>
            <p:nvPr/>
          </p:nvSpPr>
          <p:spPr>
            <a:xfrm>
              <a:off x="15452" y="1159280"/>
              <a:ext cx="1564169" cy="424788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AU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Owners</a:t>
              </a:r>
            </a:p>
          </p:txBody>
        </p:sp>
        <p:sp>
          <p:nvSpPr>
            <p:cNvPr id="20" name="Arrow: Up-Down 19">
              <a:extLst>
                <a:ext uri="{FF2B5EF4-FFF2-40B4-BE49-F238E27FC236}">
                  <a16:creationId xmlns:a16="http://schemas.microsoft.com/office/drawing/2014/main" id="{791E9B6E-12FB-4B81-98D5-86F9C9984CE5}"/>
                </a:ext>
              </a:extLst>
            </p:cNvPr>
            <p:cNvSpPr/>
            <p:nvPr/>
          </p:nvSpPr>
          <p:spPr>
            <a:xfrm>
              <a:off x="285196" y="1188896"/>
              <a:ext cx="582393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820E07C5-45BD-4366-A535-C17A4E12042C}"/>
                </a:ext>
              </a:extLst>
            </p:cNvPr>
            <p:cNvSpPr/>
            <p:nvPr/>
          </p:nvSpPr>
          <p:spPr>
            <a:xfrm>
              <a:off x="4393365" y="1782469"/>
              <a:ext cx="1564169" cy="424788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AU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Members</a:t>
              </a:r>
            </a:p>
          </p:txBody>
        </p:sp>
        <p:sp>
          <p:nvSpPr>
            <p:cNvPr id="23" name="Arrow: Up-Down 22">
              <a:extLst>
                <a:ext uri="{FF2B5EF4-FFF2-40B4-BE49-F238E27FC236}">
                  <a16:creationId xmlns:a16="http://schemas.microsoft.com/office/drawing/2014/main" id="{586EDC1F-D8D6-4CAB-961C-A70198109261}"/>
                </a:ext>
              </a:extLst>
            </p:cNvPr>
            <p:cNvSpPr/>
            <p:nvPr/>
          </p:nvSpPr>
          <p:spPr>
            <a:xfrm>
              <a:off x="4191969" y="1714517"/>
              <a:ext cx="582393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7" name="Graphic 36" descr="Woman with solid fill">
              <a:extLst>
                <a:ext uri="{FF2B5EF4-FFF2-40B4-BE49-F238E27FC236}">
                  <a16:creationId xmlns:a16="http://schemas.microsoft.com/office/drawing/2014/main" id="{DFFB4559-3BC2-4EE2-93F4-9CA32C1CC5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498601" y="2168780"/>
              <a:ext cx="720000" cy="720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2301ED-E4CE-498C-AA81-AD6BDBF3B540}"/>
                </a:ext>
              </a:extLst>
            </p:cNvPr>
            <p:cNvSpPr/>
            <p:nvPr/>
          </p:nvSpPr>
          <p:spPr>
            <a:xfrm>
              <a:off x="823615" y="418113"/>
              <a:ext cx="1258194" cy="25320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Full control +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EC212E5-94DE-48A6-8E71-99B749CEE875}"/>
                </a:ext>
              </a:extLst>
            </p:cNvPr>
            <p:cNvSpPr/>
            <p:nvPr/>
          </p:nvSpPr>
          <p:spPr>
            <a:xfrm>
              <a:off x="3219255" y="758969"/>
              <a:ext cx="916083" cy="24556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Full control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44" name="Graphic 43" descr="Man with solid fill">
              <a:extLst>
                <a:ext uri="{FF2B5EF4-FFF2-40B4-BE49-F238E27FC236}">
                  <a16:creationId xmlns:a16="http://schemas.microsoft.com/office/drawing/2014/main" id="{E107F2BB-1D67-4C5D-9028-824BBAD47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176431" y="288156"/>
              <a:ext cx="720000" cy="720000"/>
            </a:xfrm>
            <a:prstGeom prst="rect">
              <a:avLst/>
            </a:prstGeom>
          </p:spPr>
        </p:pic>
        <p:pic>
          <p:nvPicPr>
            <p:cNvPr id="45" name="Graphic 44" descr="Man with solid fill">
              <a:extLst>
                <a:ext uri="{FF2B5EF4-FFF2-40B4-BE49-F238E27FC236}">
                  <a16:creationId xmlns:a16="http://schemas.microsoft.com/office/drawing/2014/main" id="{E8EE3188-2CAB-42D9-851C-BEBBF51ED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518975" y="327359"/>
              <a:ext cx="720000" cy="720000"/>
            </a:xfrm>
            <a:prstGeom prst="rect">
              <a:avLst/>
            </a:prstGeom>
          </p:spPr>
        </p:pic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6927D1E-F112-4B95-A3CF-2705641B4420}"/>
                </a:ext>
              </a:extLst>
            </p:cNvPr>
            <p:cNvSpPr/>
            <p:nvPr/>
          </p:nvSpPr>
          <p:spPr>
            <a:xfrm>
              <a:off x="5463646" y="1091712"/>
              <a:ext cx="916083" cy="24556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Edit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4D9EDA6-00BA-4DEC-952F-B89EE8EE90CA}"/>
                </a:ext>
              </a:extLst>
            </p:cNvPr>
            <p:cNvSpPr/>
            <p:nvPr/>
          </p:nvSpPr>
          <p:spPr>
            <a:xfrm>
              <a:off x="7891828" y="1421651"/>
              <a:ext cx="616389" cy="2381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View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9EDF09CD-3244-440B-B971-4F6564F1FB17}"/>
                </a:ext>
              </a:extLst>
            </p:cNvPr>
            <p:cNvSpPr/>
            <p:nvPr/>
          </p:nvSpPr>
          <p:spPr>
            <a:xfrm>
              <a:off x="-1457869" y="2053227"/>
              <a:ext cx="2760187" cy="728734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1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Owners</a:t>
              </a:r>
            </a:p>
          </p:txBody>
        </p:sp>
        <p:pic>
          <p:nvPicPr>
            <p:cNvPr id="24" name="Graphic 23" descr="Man with solid fill">
              <a:extLst>
                <a:ext uri="{FF2B5EF4-FFF2-40B4-BE49-F238E27FC236}">
                  <a16:creationId xmlns:a16="http://schemas.microsoft.com/office/drawing/2014/main" id="{4C49C128-15F2-42D3-832A-AF45906CF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-1388038" y="1301324"/>
              <a:ext cx="720000" cy="720000"/>
            </a:xfrm>
            <a:prstGeom prst="rect">
              <a:avLst/>
            </a:prstGeom>
          </p:spPr>
        </p:pic>
        <p:pic>
          <p:nvPicPr>
            <p:cNvPr id="28" name="Graphic 27" descr="Woman with solid fill">
              <a:extLst>
                <a:ext uri="{FF2B5EF4-FFF2-40B4-BE49-F238E27FC236}">
                  <a16:creationId xmlns:a16="http://schemas.microsoft.com/office/drawing/2014/main" id="{26AE4106-6AC3-4ED4-B9EC-193820AB3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-983874" y="1371127"/>
              <a:ext cx="720000" cy="720000"/>
            </a:xfrm>
            <a:prstGeom prst="rect">
              <a:avLst/>
            </a:prstGeom>
          </p:spPr>
        </p:pic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89957A1-DBC3-4A9B-AC31-678A594339A4}"/>
                </a:ext>
              </a:extLst>
            </p:cNvPr>
            <p:cNvSpPr/>
            <p:nvPr/>
          </p:nvSpPr>
          <p:spPr>
            <a:xfrm>
              <a:off x="1496835" y="3729675"/>
              <a:ext cx="392198" cy="4022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prstClr val="white"/>
                  </a:solidFill>
                  <a:latin typeface="Calibri"/>
                </a:rPr>
                <a:t>6</a:t>
              </a:r>
            </a:p>
          </p:txBody>
        </p:sp>
        <p:pic>
          <p:nvPicPr>
            <p:cNvPr id="57" name="Graphic 56" descr="Man with solid fill">
              <a:extLst>
                <a:ext uri="{FF2B5EF4-FFF2-40B4-BE49-F238E27FC236}">
                  <a16:creationId xmlns:a16="http://schemas.microsoft.com/office/drawing/2014/main" id="{663E309B-1BFD-4A30-9D5B-8D5E3A739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307434" y="591403"/>
              <a:ext cx="720000" cy="720000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D18459A-6352-47C8-BA5F-8BCD544FA86D}"/>
                </a:ext>
              </a:extLst>
            </p:cNvPr>
            <p:cNvSpPr txBox="1"/>
            <p:nvPr/>
          </p:nvSpPr>
          <p:spPr>
            <a:xfrm>
              <a:off x="-1679993" y="-66742"/>
              <a:ext cx="2003657" cy="46166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r">
                <a:defRPr sz="160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defRPr>
              </a:lvl1pPr>
            </a:lstStyle>
            <a:p>
              <a:r>
                <a:rPr lang="en-AU" sz="1200" dirty="0"/>
                <a:t>SharePoint site</a:t>
              </a:r>
              <a:br>
                <a:rPr lang="en-AU" sz="1200" dirty="0"/>
              </a:br>
              <a:r>
                <a:rPr lang="en-AU" sz="1200" dirty="0"/>
                <a:t>permissions</a:t>
              </a:r>
            </a:p>
          </p:txBody>
        </p:sp>
        <p:sp>
          <p:nvSpPr>
            <p:cNvPr id="60" name="Cube 59">
              <a:extLst>
                <a:ext uri="{FF2B5EF4-FFF2-40B4-BE49-F238E27FC236}">
                  <a16:creationId xmlns:a16="http://schemas.microsoft.com/office/drawing/2014/main" id="{FBD4AC60-990A-45FF-9C52-EE5B661F5D16}"/>
                </a:ext>
              </a:extLst>
            </p:cNvPr>
            <p:cNvSpPr/>
            <p:nvPr/>
          </p:nvSpPr>
          <p:spPr>
            <a:xfrm>
              <a:off x="1758712" y="3916338"/>
              <a:ext cx="2660027" cy="456272"/>
            </a:xfrm>
            <a:prstGeom prst="cube">
              <a:avLst>
                <a:gd name="adj" fmla="val 14706"/>
              </a:avLst>
            </a:prstGeom>
            <a:solidFill>
              <a:srgbClr val="464775"/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  <a:scene3d>
              <a:camera prst="isometricOffAxis2Left"/>
              <a:lightRig rig="threePt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AU" sz="20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Private channel</a:t>
              </a:r>
            </a:p>
          </p:txBody>
        </p:sp>
        <p:sp>
          <p:nvSpPr>
            <p:cNvPr id="26" name="Cube 25"/>
            <p:cNvSpPr/>
            <p:nvPr/>
          </p:nvSpPr>
          <p:spPr>
            <a:xfrm>
              <a:off x="-2445621" y="4011137"/>
              <a:ext cx="6156772" cy="1351152"/>
            </a:xfrm>
            <a:prstGeom prst="cube">
              <a:avLst/>
            </a:prstGeom>
            <a:solidFill>
              <a:srgbClr val="464775"/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  <a:scene3d>
              <a:camera prst="isometricOffAxis2Left"/>
              <a:lightRig rig="threePt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240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Team</a:t>
              </a:r>
            </a:p>
          </p:txBody>
        </p:sp>
        <p:sp>
          <p:nvSpPr>
            <p:cNvPr id="10" name="Arrow: Left 9">
              <a:extLst>
                <a:ext uri="{FF2B5EF4-FFF2-40B4-BE49-F238E27FC236}">
                  <a16:creationId xmlns:a16="http://schemas.microsoft.com/office/drawing/2014/main" id="{465150A2-CD24-43F1-9732-9157E23D7184}"/>
                </a:ext>
              </a:extLst>
            </p:cNvPr>
            <p:cNvSpPr/>
            <p:nvPr/>
          </p:nvSpPr>
          <p:spPr>
            <a:xfrm>
              <a:off x="4307247" y="4180837"/>
              <a:ext cx="611361" cy="488538"/>
            </a:xfrm>
            <a:prstGeom prst="lef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3C06FB-DD10-42E6-8E0E-7D712E2B946B}"/>
                </a:ext>
              </a:extLst>
            </p:cNvPr>
            <p:cNvSpPr/>
            <p:nvPr/>
          </p:nvSpPr>
          <p:spPr>
            <a:xfrm>
              <a:off x="4686678" y="4301249"/>
              <a:ext cx="223549" cy="169104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5E1EE303-6A86-4CF0-8CDB-82EF871C5B9D}"/>
                </a:ext>
              </a:extLst>
            </p:cNvPr>
            <p:cNvSpPr/>
            <p:nvPr/>
          </p:nvSpPr>
          <p:spPr>
            <a:xfrm rot="5909331">
              <a:off x="6095682" y="4493428"/>
              <a:ext cx="262398" cy="3107915"/>
            </a:xfrm>
            <a:custGeom>
              <a:avLst/>
              <a:gdLst>
                <a:gd name="connsiteX0" fmla="*/ 0 w 238916"/>
                <a:gd name="connsiteY0" fmla="*/ 0 h 3118827"/>
                <a:gd name="connsiteX1" fmla="*/ 238916 w 238916"/>
                <a:gd name="connsiteY1" fmla="*/ 0 h 3118827"/>
                <a:gd name="connsiteX2" fmla="*/ 238916 w 238916"/>
                <a:gd name="connsiteY2" fmla="*/ 3118827 h 3118827"/>
                <a:gd name="connsiteX3" fmla="*/ 0 w 238916"/>
                <a:gd name="connsiteY3" fmla="*/ 3118827 h 3118827"/>
                <a:gd name="connsiteX4" fmla="*/ 0 w 238916"/>
                <a:gd name="connsiteY4" fmla="*/ 0 h 3118827"/>
                <a:gd name="connsiteX0" fmla="*/ 13076 w 251992"/>
                <a:gd name="connsiteY0" fmla="*/ 0 h 3118827"/>
                <a:gd name="connsiteX1" fmla="*/ 251992 w 251992"/>
                <a:gd name="connsiteY1" fmla="*/ 0 h 3118827"/>
                <a:gd name="connsiteX2" fmla="*/ 251992 w 251992"/>
                <a:gd name="connsiteY2" fmla="*/ 3118827 h 3118827"/>
                <a:gd name="connsiteX3" fmla="*/ 0 w 251992"/>
                <a:gd name="connsiteY3" fmla="*/ 2966691 h 3118827"/>
                <a:gd name="connsiteX4" fmla="*/ 13076 w 251992"/>
                <a:gd name="connsiteY4" fmla="*/ 0 h 3118827"/>
                <a:gd name="connsiteX0" fmla="*/ 23481 w 262397"/>
                <a:gd name="connsiteY0" fmla="*/ 0 h 3118827"/>
                <a:gd name="connsiteX1" fmla="*/ 262397 w 262397"/>
                <a:gd name="connsiteY1" fmla="*/ 0 h 3118827"/>
                <a:gd name="connsiteX2" fmla="*/ 262397 w 262397"/>
                <a:gd name="connsiteY2" fmla="*/ 3118827 h 3118827"/>
                <a:gd name="connsiteX3" fmla="*/ 0 w 262397"/>
                <a:gd name="connsiteY3" fmla="*/ 3026027 h 3118827"/>
                <a:gd name="connsiteX4" fmla="*/ 23481 w 262397"/>
                <a:gd name="connsiteY4" fmla="*/ 0 h 3118827"/>
                <a:gd name="connsiteX0" fmla="*/ 23481 w 262678"/>
                <a:gd name="connsiteY0" fmla="*/ 0 h 3118827"/>
                <a:gd name="connsiteX1" fmla="*/ 262678 w 262678"/>
                <a:gd name="connsiteY1" fmla="*/ 259982 h 3118827"/>
                <a:gd name="connsiteX2" fmla="*/ 262397 w 262678"/>
                <a:gd name="connsiteY2" fmla="*/ 3118827 h 3118827"/>
                <a:gd name="connsiteX3" fmla="*/ 0 w 262678"/>
                <a:gd name="connsiteY3" fmla="*/ 3026027 h 3118827"/>
                <a:gd name="connsiteX4" fmla="*/ 23481 w 262678"/>
                <a:gd name="connsiteY4" fmla="*/ 0 h 3118827"/>
                <a:gd name="connsiteX0" fmla="*/ 23481 w 262398"/>
                <a:gd name="connsiteY0" fmla="*/ 0 h 3118827"/>
                <a:gd name="connsiteX1" fmla="*/ 258460 w 262398"/>
                <a:gd name="connsiteY1" fmla="*/ 231720 h 3118827"/>
                <a:gd name="connsiteX2" fmla="*/ 262397 w 262398"/>
                <a:gd name="connsiteY2" fmla="*/ 3118827 h 3118827"/>
                <a:gd name="connsiteX3" fmla="*/ 0 w 262398"/>
                <a:gd name="connsiteY3" fmla="*/ 3026027 h 3118827"/>
                <a:gd name="connsiteX4" fmla="*/ 23481 w 262398"/>
                <a:gd name="connsiteY4" fmla="*/ 0 h 3118827"/>
                <a:gd name="connsiteX0" fmla="*/ 1149 w 264588"/>
                <a:gd name="connsiteY0" fmla="*/ 0 h 3076644"/>
                <a:gd name="connsiteX1" fmla="*/ 260650 w 264588"/>
                <a:gd name="connsiteY1" fmla="*/ 189537 h 3076644"/>
                <a:gd name="connsiteX2" fmla="*/ 264587 w 264588"/>
                <a:gd name="connsiteY2" fmla="*/ 3076644 h 3076644"/>
                <a:gd name="connsiteX3" fmla="*/ 2190 w 264588"/>
                <a:gd name="connsiteY3" fmla="*/ 2983844 h 3076644"/>
                <a:gd name="connsiteX4" fmla="*/ 1149 w 264588"/>
                <a:gd name="connsiteY4" fmla="*/ 0 h 3076644"/>
                <a:gd name="connsiteX0" fmla="*/ 1996 w 262398"/>
                <a:gd name="connsiteY0" fmla="*/ 0 h 3107915"/>
                <a:gd name="connsiteX1" fmla="*/ 258460 w 262398"/>
                <a:gd name="connsiteY1" fmla="*/ 220808 h 3107915"/>
                <a:gd name="connsiteX2" fmla="*/ 262397 w 262398"/>
                <a:gd name="connsiteY2" fmla="*/ 3107915 h 3107915"/>
                <a:gd name="connsiteX3" fmla="*/ 0 w 262398"/>
                <a:gd name="connsiteY3" fmla="*/ 3015115 h 3107915"/>
                <a:gd name="connsiteX4" fmla="*/ 1996 w 262398"/>
                <a:gd name="connsiteY4" fmla="*/ 0 h 310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398" h="3107915">
                  <a:moveTo>
                    <a:pt x="1996" y="0"/>
                  </a:moveTo>
                  <a:lnTo>
                    <a:pt x="258460" y="220808"/>
                  </a:lnTo>
                  <a:cubicBezTo>
                    <a:pt x="258366" y="1173756"/>
                    <a:pt x="262491" y="2154967"/>
                    <a:pt x="262397" y="3107915"/>
                  </a:cubicBezTo>
                  <a:lnTo>
                    <a:pt x="0" y="3015115"/>
                  </a:lnTo>
                  <a:cubicBezTo>
                    <a:pt x="4359" y="2026218"/>
                    <a:pt x="-2363" y="988897"/>
                    <a:pt x="1996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7" name="Arrow: Up 16">
              <a:extLst>
                <a:ext uri="{FF2B5EF4-FFF2-40B4-BE49-F238E27FC236}">
                  <a16:creationId xmlns:a16="http://schemas.microsoft.com/office/drawing/2014/main" id="{8B8BD7B9-9F04-4324-81B4-1C7452D8BC6A}"/>
                </a:ext>
              </a:extLst>
            </p:cNvPr>
            <p:cNvSpPr/>
            <p:nvPr/>
          </p:nvSpPr>
          <p:spPr>
            <a:xfrm>
              <a:off x="7254406" y="5635422"/>
              <a:ext cx="751018" cy="891105"/>
            </a:xfrm>
            <a:prstGeom prst="up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allout: Bent Line 99">
              <a:extLst>
                <a:ext uri="{FF2B5EF4-FFF2-40B4-BE49-F238E27FC236}">
                  <a16:creationId xmlns:a16="http://schemas.microsoft.com/office/drawing/2014/main" id="{8B3C48BD-ADC3-4706-B403-A776CEE6B240}"/>
                </a:ext>
              </a:extLst>
            </p:cNvPr>
            <p:cNvSpPr/>
            <p:nvPr/>
          </p:nvSpPr>
          <p:spPr>
            <a:xfrm flipH="1">
              <a:off x="4155342" y="6328393"/>
              <a:ext cx="2363919" cy="836299"/>
            </a:xfrm>
            <a:prstGeom prst="borderCallout2">
              <a:avLst>
                <a:gd name="adj1" fmla="val -3095"/>
                <a:gd name="adj2" fmla="val 55379"/>
                <a:gd name="adj3" fmla="val -25096"/>
                <a:gd name="adj4" fmla="val 53437"/>
                <a:gd name="adj5" fmla="val -88932"/>
                <a:gd name="adj6" fmla="val 2263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 Private channel creates an additional site, owners and members can only be added from those in the main group. </a:t>
              </a:r>
              <a:endParaRPr lang="en-AU" sz="1100" dirty="0"/>
            </a:p>
          </p:txBody>
        </p:sp>
        <p:sp>
          <p:nvSpPr>
            <p:cNvPr id="101" name="Callout: Bent Line 100">
              <a:extLst>
                <a:ext uri="{FF2B5EF4-FFF2-40B4-BE49-F238E27FC236}">
                  <a16:creationId xmlns:a16="http://schemas.microsoft.com/office/drawing/2014/main" id="{C928885B-B4D5-4E38-A00C-83E3027F7322}"/>
                </a:ext>
              </a:extLst>
            </p:cNvPr>
            <p:cNvSpPr/>
            <p:nvPr/>
          </p:nvSpPr>
          <p:spPr>
            <a:xfrm flipH="1">
              <a:off x="1949811" y="5736685"/>
              <a:ext cx="2030672" cy="836299"/>
            </a:xfrm>
            <a:prstGeom prst="borderCallout2">
              <a:avLst>
                <a:gd name="adj1" fmla="val -1576"/>
                <a:gd name="adj2" fmla="val 34283"/>
                <a:gd name="adj3" fmla="val -22059"/>
                <a:gd name="adj4" fmla="val 17948"/>
                <a:gd name="adj5" fmla="val -170935"/>
                <a:gd name="adj6" fmla="val 235"/>
              </a:avLst>
            </a:prstGeom>
            <a:solidFill>
              <a:srgbClr val="494A7A"/>
            </a:solidFill>
            <a:ln>
              <a:solidFill>
                <a:srgbClr val="494A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 Private channel is only visible to those who are owners and members</a:t>
              </a:r>
              <a:endParaRPr lang="en-AU" sz="1100" dirty="0"/>
            </a:p>
          </p:txBody>
        </p:sp>
        <p:sp>
          <p:nvSpPr>
            <p:cNvPr id="103" name="Callout: Bent Line 102">
              <a:extLst>
                <a:ext uri="{FF2B5EF4-FFF2-40B4-BE49-F238E27FC236}">
                  <a16:creationId xmlns:a16="http://schemas.microsoft.com/office/drawing/2014/main" id="{FD718686-3079-461E-93F9-5719610E5EBE}"/>
                </a:ext>
              </a:extLst>
            </p:cNvPr>
            <p:cNvSpPr/>
            <p:nvPr/>
          </p:nvSpPr>
          <p:spPr>
            <a:xfrm flipH="1">
              <a:off x="12403825" y="5816001"/>
              <a:ext cx="2363919" cy="836299"/>
            </a:xfrm>
            <a:prstGeom prst="borderCallout2">
              <a:avLst>
                <a:gd name="adj1" fmla="val -4614"/>
                <a:gd name="adj2" fmla="val 82241"/>
                <a:gd name="adj3" fmla="val -50912"/>
                <a:gd name="adj4" fmla="val 85671"/>
                <a:gd name="adj5" fmla="val -157268"/>
                <a:gd name="adj6" fmla="val 1150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People are added to the SharePoint Groups as individuals from the Microsoft Group.</a:t>
              </a:r>
              <a:endParaRPr lang="en-AU" sz="1100" dirty="0"/>
            </a:p>
          </p:txBody>
        </p:sp>
        <p:sp>
          <p:nvSpPr>
            <p:cNvPr id="104" name="Arrow: Up-Down 103">
              <a:extLst>
                <a:ext uri="{FF2B5EF4-FFF2-40B4-BE49-F238E27FC236}">
                  <a16:creationId xmlns:a16="http://schemas.microsoft.com/office/drawing/2014/main" id="{022AFAA7-ECD1-4F36-9C5A-8B0C14D4B5A8}"/>
                </a:ext>
              </a:extLst>
            </p:cNvPr>
            <p:cNvSpPr/>
            <p:nvPr/>
          </p:nvSpPr>
          <p:spPr>
            <a:xfrm>
              <a:off x="8340213" y="3759250"/>
              <a:ext cx="408335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8" name="Graphic 87" descr="Woman with solid fill">
              <a:extLst>
                <a:ext uri="{FF2B5EF4-FFF2-40B4-BE49-F238E27FC236}">
                  <a16:creationId xmlns:a16="http://schemas.microsoft.com/office/drawing/2014/main" id="{736D4A05-358D-4B6F-9970-7BDD939AE8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047822" y="4140343"/>
              <a:ext cx="720000" cy="720000"/>
            </a:xfrm>
            <a:prstGeom prst="rect">
              <a:avLst/>
            </a:prstGeom>
          </p:spPr>
        </p:pic>
        <p:sp>
          <p:nvSpPr>
            <p:cNvPr id="105" name="Arrow: Up-Down 104">
              <a:extLst>
                <a:ext uri="{FF2B5EF4-FFF2-40B4-BE49-F238E27FC236}">
                  <a16:creationId xmlns:a16="http://schemas.microsoft.com/office/drawing/2014/main" id="{91C0B198-6B6F-464C-BDAF-9E14B4CE4C4F}"/>
                </a:ext>
              </a:extLst>
            </p:cNvPr>
            <p:cNvSpPr/>
            <p:nvPr/>
          </p:nvSpPr>
          <p:spPr>
            <a:xfrm>
              <a:off x="10710611" y="4073147"/>
              <a:ext cx="418516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" name="Arrow: Up-Down 105">
              <a:extLst>
                <a:ext uri="{FF2B5EF4-FFF2-40B4-BE49-F238E27FC236}">
                  <a16:creationId xmlns:a16="http://schemas.microsoft.com/office/drawing/2014/main" id="{75A00607-BD19-41AB-A18B-DEB592F90B1B}"/>
                </a:ext>
              </a:extLst>
            </p:cNvPr>
            <p:cNvSpPr/>
            <p:nvPr/>
          </p:nvSpPr>
          <p:spPr>
            <a:xfrm>
              <a:off x="10231825" y="3975394"/>
              <a:ext cx="418516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" name="Callout: Bent Line 107">
              <a:extLst>
                <a:ext uri="{FF2B5EF4-FFF2-40B4-BE49-F238E27FC236}">
                  <a16:creationId xmlns:a16="http://schemas.microsoft.com/office/drawing/2014/main" id="{A5FE8AE2-2CB7-48DE-8B64-1329328D7228}"/>
                </a:ext>
              </a:extLst>
            </p:cNvPr>
            <p:cNvSpPr/>
            <p:nvPr/>
          </p:nvSpPr>
          <p:spPr>
            <a:xfrm flipH="1">
              <a:off x="10438352" y="-73370"/>
              <a:ext cx="2022990" cy="836299"/>
            </a:xfrm>
            <a:prstGeom prst="borderCallout2">
              <a:avLst>
                <a:gd name="adj1" fmla="val 106244"/>
                <a:gd name="adj2" fmla="val 50007"/>
                <a:gd name="adj3" fmla="val 134356"/>
                <a:gd name="adj4" fmla="val 41279"/>
                <a:gd name="adj5" fmla="val 254271"/>
                <a:gd name="adj6" fmla="val 25270"/>
              </a:avLst>
            </a:prstGeom>
            <a:solidFill>
              <a:srgbClr val="3A746F"/>
            </a:solidFill>
            <a:ln>
              <a:solidFill>
                <a:srgbClr val="3A746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 Private channel creates a dedicated SharePoint to store and secure Files related to the channel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109" name="Graphic 108" descr="Man with solid fill">
              <a:extLst>
                <a:ext uri="{FF2B5EF4-FFF2-40B4-BE49-F238E27FC236}">
                  <a16:creationId xmlns:a16="http://schemas.microsoft.com/office/drawing/2014/main" id="{D45FA5D2-3C69-462A-AC20-244F5462EE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157402" y="3817251"/>
              <a:ext cx="720000" cy="720000"/>
            </a:xfrm>
            <a:prstGeom prst="rect">
              <a:avLst/>
            </a:prstGeom>
          </p:spPr>
        </p:pic>
        <p:sp>
          <p:nvSpPr>
            <p:cNvPr id="111" name="Arrow: Up-Down 110">
              <a:extLst>
                <a:ext uri="{FF2B5EF4-FFF2-40B4-BE49-F238E27FC236}">
                  <a16:creationId xmlns:a16="http://schemas.microsoft.com/office/drawing/2014/main" id="{16D69D0C-7FD9-4352-B104-902FD5B58217}"/>
                </a:ext>
              </a:extLst>
            </p:cNvPr>
            <p:cNvSpPr/>
            <p:nvPr/>
          </p:nvSpPr>
          <p:spPr>
            <a:xfrm>
              <a:off x="6786910" y="3536637"/>
              <a:ext cx="408335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2" name="Cube 111">
              <a:extLst>
                <a:ext uri="{FF2B5EF4-FFF2-40B4-BE49-F238E27FC236}">
                  <a16:creationId xmlns:a16="http://schemas.microsoft.com/office/drawing/2014/main" id="{30F246CE-559E-4EC4-BBAD-0F20E8832664}"/>
                </a:ext>
              </a:extLst>
            </p:cNvPr>
            <p:cNvSpPr/>
            <p:nvPr/>
          </p:nvSpPr>
          <p:spPr>
            <a:xfrm>
              <a:off x="8619899" y="3826575"/>
              <a:ext cx="486811" cy="363883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lstStyle/>
            <a:p>
              <a:pPr algn="ctr"/>
              <a:r>
                <a:rPr lang="en-US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User</a:t>
              </a:r>
            </a:p>
          </p:txBody>
        </p:sp>
        <p:pic>
          <p:nvPicPr>
            <p:cNvPr id="30" name="Graphic 29" descr="Lock with solid fill">
              <a:extLst>
                <a:ext uri="{FF2B5EF4-FFF2-40B4-BE49-F238E27FC236}">
                  <a16:creationId xmlns:a16="http://schemas.microsoft.com/office/drawing/2014/main" id="{A121817E-CE02-4FF2-8991-346821A0CE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942055" y="3859673"/>
              <a:ext cx="315076" cy="315076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  <p:sp>
          <p:nvSpPr>
            <p:cNvPr id="122" name="Cube 121">
              <a:extLst>
                <a:ext uri="{FF2B5EF4-FFF2-40B4-BE49-F238E27FC236}">
                  <a16:creationId xmlns:a16="http://schemas.microsoft.com/office/drawing/2014/main" id="{7BE28384-740E-4C51-8503-9D5B558E96ED}"/>
                </a:ext>
              </a:extLst>
            </p:cNvPr>
            <p:cNvSpPr/>
            <p:nvPr/>
          </p:nvSpPr>
          <p:spPr>
            <a:xfrm>
              <a:off x="9059587" y="3893119"/>
              <a:ext cx="486811" cy="363883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lstStyle/>
            <a:p>
              <a:pPr algn="ctr"/>
              <a:r>
                <a:rPr lang="en-US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User</a:t>
              </a:r>
            </a:p>
          </p:txBody>
        </p:sp>
        <p:sp>
          <p:nvSpPr>
            <p:cNvPr id="123" name="Cube 122">
              <a:extLst>
                <a:ext uri="{FF2B5EF4-FFF2-40B4-BE49-F238E27FC236}">
                  <a16:creationId xmlns:a16="http://schemas.microsoft.com/office/drawing/2014/main" id="{286BA56B-9EE6-445C-A5E5-612D29FC07AD}"/>
                </a:ext>
              </a:extLst>
            </p:cNvPr>
            <p:cNvSpPr/>
            <p:nvPr/>
          </p:nvSpPr>
          <p:spPr>
            <a:xfrm>
              <a:off x="10520497" y="4094417"/>
              <a:ext cx="486811" cy="363883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lstStyle/>
            <a:p>
              <a:pPr algn="ctr"/>
              <a:r>
                <a:rPr lang="en-US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User</a:t>
              </a:r>
            </a:p>
          </p:txBody>
        </p:sp>
        <p:sp>
          <p:nvSpPr>
            <p:cNvPr id="124" name="Cube 123">
              <a:extLst>
                <a:ext uri="{FF2B5EF4-FFF2-40B4-BE49-F238E27FC236}">
                  <a16:creationId xmlns:a16="http://schemas.microsoft.com/office/drawing/2014/main" id="{A64C944E-A389-443F-BD0C-01268342D239}"/>
                </a:ext>
              </a:extLst>
            </p:cNvPr>
            <p:cNvSpPr/>
            <p:nvPr/>
          </p:nvSpPr>
          <p:spPr>
            <a:xfrm>
              <a:off x="11006846" y="4168427"/>
              <a:ext cx="486811" cy="363883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lstStyle/>
            <a:p>
              <a:pPr algn="ctr"/>
              <a:r>
                <a:rPr lang="en-US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User</a:t>
              </a:r>
            </a:p>
          </p:txBody>
        </p:sp>
        <p:sp>
          <p:nvSpPr>
            <p:cNvPr id="125" name="Cube 124">
              <a:extLst>
                <a:ext uri="{FF2B5EF4-FFF2-40B4-BE49-F238E27FC236}">
                  <a16:creationId xmlns:a16="http://schemas.microsoft.com/office/drawing/2014/main" id="{3C5C9DA6-E67D-4ED0-8324-FF0F4C9FCD93}"/>
                </a:ext>
              </a:extLst>
            </p:cNvPr>
            <p:cNvSpPr/>
            <p:nvPr/>
          </p:nvSpPr>
          <p:spPr>
            <a:xfrm>
              <a:off x="11477941" y="4236891"/>
              <a:ext cx="486811" cy="363883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lstStyle/>
            <a:p>
              <a:pPr algn="ctr"/>
              <a:r>
                <a:rPr lang="en-US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User</a:t>
              </a:r>
            </a:p>
          </p:txBody>
        </p:sp>
        <p:pic>
          <p:nvPicPr>
            <p:cNvPr id="70" name="Graphic 69" descr="Woman with solid fill">
              <a:extLst>
                <a:ext uri="{FF2B5EF4-FFF2-40B4-BE49-F238E27FC236}">
                  <a16:creationId xmlns:a16="http://schemas.microsoft.com/office/drawing/2014/main" id="{1ED521DB-3BCD-45B5-8D43-CDB2C287B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550380" y="4266750"/>
              <a:ext cx="720000" cy="720000"/>
            </a:xfrm>
            <a:prstGeom prst="rect">
              <a:avLst/>
            </a:prstGeom>
          </p:spPr>
        </p:pic>
        <p:pic>
          <p:nvPicPr>
            <p:cNvPr id="107" name="Graphic 106" descr="Woman with solid fill">
              <a:extLst>
                <a:ext uri="{FF2B5EF4-FFF2-40B4-BE49-F238E27FC236}">
                  <a16:creationId xmlns:a16="http://schemas.microsoft.com/office/drawing/2014/main" id="{98E7A32E-ACCC-47AF-A241-E63A4D4133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068087" y="4355900"/>
              <a:ext cx="720000" cy="720000"/>
            </a:xfrm>
            <a:prstGeom prst="rect">
              <a:avLst/>
            </a:prstGeom>
          </p:spPr>
        </p:pic>
        <p:pic>
          <p:nvPicPr>
            <p:cNvPr id="69" name="Graphic 68" descr="Man with solid fill">
              <a:extLst>
                <a:ext uri="{FF2B5EF4-FFF2-40B4-BE49-F238E27FC236}">
                  <a16:creationId xmlns:a16="http://schemas.microsoft.com/office/drawing/2014/main" id="{AC657230-1B1F-476B-973F-787F8C030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59155" y="4431974"/>
              <a:ext cx="720000" cy="720000"/>
            </a:xfrm>
            <a:prstGeom prst="rect">
              <a:avLst/>
            </a:prstGeom>
          </p:spPr>
        </p:pic>
        <p:sp>
          <p:nvSpPr>
            <p:cNvPr id="5" name="Callout: Bent Line 4">
              <a:extLst>
                <a:ext uri="{FF2B5EF4-FFF2-40B4-BE49-F238E27FC236}">
                  <a16:creationId xmlns:a16="http://schemas.microsoft.com/office/drawing/2014/main" id="{B630CA73-ED72-F9E3-54E8-818D8D07F467}"/>
                </a:ext>
              </a:extLst>
            </p:cNvPr>
            <p:cNvSpPr/>
            <p:nvPr/>
          </p:nvSpPr>
          <p:spPr>
            <a:xfrm flipH="1">
              <a:off x="6895237" y="-230823"/>
              <a:ext cx="2909964" cy="672361"/>
            </a:xfrm>
            <a:prstGeom prst="borderCallout2">
              <a:avLst>
                <a:gd name="adj1" fmla="val 62150"/>
                <a:gd name="adj2" fmla="val 99357"/>
                <a:gd name="adj3" fmla="val 94228"/>
                <a:gd name="adj4" fmla="val 116479"/>
                <a:gd name="adj5" fmla="val 287727"/>
                <a:gd name="adj6" fmla="val 13474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In the ‘Public’ team configuration the ‘Everyone except external users’ group is added as a Member</a:t>
              </a:r>
              <a:endParaRPr lang="en-AU" sz="110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ADC9753-7723-CBBC-6D3B-8BEA90609384}"/>
                </a:ext>
              </a:extLst>
            </p:cNvPr>
            <p:cNvSpPr/>
            <p:nvPr/>
          </p:nvSpPr>
          <p:spPr>
            <a:xfrm>
              <a:off x="12293461" y="4412160"/>
              <a:ext cx="392198" cy="4022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  <a:latin typeface="Calibri"/>
                </a:rPr>
                <a:t>7</a:t>
              </a:r>
              <a:endParaRPr lang="en-AU" dirty="0"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2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E354E6D0-5275-8BDF-CC79-DA9AF9E71BCF}"/>
              </a:ext>
            </a:extLst>
          </p:cNvPr>
          <p:cNvGrpSpPr/>
          <p:nvPr/>
        </p:nvGrpSpPr>
        <p:grpSpPr>
          <a:xfrm>
            <a:off x="-4203243" y="-1655767"/>
            <a:ext cx="20433843" cy="10765972"/>
            <a:chOff x="-4203243" y="-1730829"/>
            <a:chExt cx="20433843" cy="1076597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DBF7F93-312D-2CB8-227D-487DBD7EF406}"/>
                </a:ext>
              </a:extLst>
            </p:cNvPr>
            <p:cNvSpPr/>
            <p:nvPr/>
          </p:nvSpPr>
          <p:spPr>
            <a:xfrm>
              <a:off x="-3810000" y="-1730829"/>
              <a:ext cx="20040600" cy="107659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9" name="Rectangle 24">
              <a:extLst>
                <a:ext uri="{FF2B5EF4-FFF2-40B4-BE49-F238E27FC236}">
                  <a16:creationId xmlns:a16="http://schemas.microsoft.com/office/drawing/2014/main" id="{FADBFF42-1E0C-4DC8-A542-4CDD4F8C8BC9}"/>
                </a:ext>
              </a:extLst>
            </p:cNvPr>
            <p:cNvSpPr/>
            <p:nvPr/>
          </p:nvSpPr>
          <p:spPr>
            <a:xfrm>
              <a:off x="4153420" y="2693830"/>
              <a:ext cx="11215748" cy="4258372"/>
            </a:xfrm>
            <a:custGeom>
              <a:avLst/>
              <a:gdLst>
                <a:gd name="connsiteX0" fmla="*/ 0 w 972676"/>
                <a:gd name="connsiteY0" fmla="*/ 0 h 654024"/>
                <a:gd name="connsiteX1" fmla="*/ 972676 w 972676"/>
                <a:gd name="connsiteY1" fmla="*/ 0 h 654024"/>
                <a:gd name="connsiteX2" fmla="*/ 972676 w 972676"/>
                <a:gd name="connsiteY2" fmla="*/ 654024 h 654024"/>
                <a:gd name="connsiteX3" fmla="*/ 0 w 972676"/>
                <a:gd name="connsiteY3" fmla="*/ 654024 h 654024"/>
                <a:gd name="connsiteX4" fmla="*/ 0 w 972676"/>
                <a:gd name="connsiteY4" fmla="*/ 0 h 654024"/>
                <a:gd name="connsiteX0" fmla="*/ 1227666 w 2200342"/>
                <a:gd name="connsiteY0" fmla="*/ 0 h 679424"/>
                <a:gd name="connsiteX1" fmla="*/ 2200342 w 2200342"/>
                <a:gd name="connsiteY1" fmla="*/ 0 h 679424"/>
                <a:gd name="connsiteX2" fmla="*/ 2200342 w 2200342"/>
                <a:gd name="connsiteY2" fmla="*/ 654024 h 679424"/>
                <a:gd name="connsiteX3" fmla="*/ 0 w 2200342"/>
                <a:gd name="connsiteY3" fmla="*/ 679424 h 679424"/>
                <a:gd name="connsiteX4" fmla="*/ 1227666 w 2200342"/>
                <a:gd name="connsiteY4" fmla="*/ 0 h 679424"/>
                <a:gd name="connsiteX0" fmla="*/ 1227666 w 4968942"/>
                <a:gd name="connsiteY0" fmla="*/ 0 h 6352091"/>
                <a:gd name="connsiteX1" fmla="*/ 2200342 w 4968942"/>
                <a:gd name="connsiteY1" fmla="*/ 0 h 6352091"/>
                <a:gd name="connsiteX2" fmla="*/ 4968942 w 4968942"/>
                <a:gd name="connsiteY2" fmla="*/ 6352091 h 6352091"/>
                <a:gd name="connsiteX3" fmla="*/ 0 w 4968942"/>
                <a:gd name="connsiteY3" fmla="*/ 679424 h 6352091"/>
                <a:gd name="connsiteX4" fmla="*/ 1227666 w 4968942"/>
                <a:gd name="connsiteY4" fmla="*/ 0 h 6352091"/>
                <a:gd name="connsiteX0" fmla="*/ 1930399 w 5671675"/>
                <a:gd name="connsiteY0" fmla="*/ 0 h 6352091"/>
                <a:gd name="connsiteX1" fmla="*/ 2903075 w 5671675"/>
                <a:gd name="connsiteY1" fmla="*/ 0 h 6352091"/>
                <a:gd name="connsiteX2" fmla="*/ 5671675 w 5671675"/>
                <a:gd name="connsiteY2" fmla="*/ 6352091 h 6352091"/>
                <a:gd name="connsiteX3" fmla="*/ 0 w 5671675"/>
                <a:gd name="connsiteY3" fmla="*/ 5505424 h 6352091"/>
                <a:gd name="connsiteX4" fmla="*/ 1930399 w 5671675"/>
                <a:gd name="connsiteY4" fmla="*/ 0 h 6352091"/>
                <a:gd name="connsiteX0" fmla="*/ 1930399 w 10175941"/>
                <a:gd name="connsiteY0" fmla="*/ 0 h 6352091"/>
                <a:gd name="connsiteX1" fmla="*/ 10175941 w 10175941"/>
                <a:gd name="connsiteY1" fmla="*/ 1507067 h 6352091"/>
                <a:gd name="connsiteX2" fmla="*/ 5671675 w 10175941"/>
                <a:gd name="connsiteY2" fmla="*/ 6352091 h 6352091"/>
                <a:gd name="connsiteX3" fmla="*/ 0 w 10175941"/>
                <a:gd name="connsiteY3" fmla="*/ 5505424 h 6352091"/>
                <a:gd name="connsiteX4" fmla="*/ 1930399 w 10175941"/>
                <a:gd name="connsiteY4" fmla="*/ 0 h 6352091"/>
                <a:gd name="connsiteX0" fmla="*/ 5571065 w 10175941"/>
                <a:gd name="connsiteY0" fmla="*/ 0 h 5319157"/>
                <a:gd name="connsiteX1" fmla="*/ 10175941 w 10175941"/>
                <a:gd name="connsiteY1" fmla="*/ 474133 h 5319157"/>
                <a:gd name="connsiteX2" fmla="*/ 5671675 w 10175941"/>
                <a:gd name="connsiteY2" fmla="*/ 5319157 h 5319157"/>
                <a:gd name="connsiteX3" fmla="*/ 0 w 10175941"/>
                <a:gd name="connsiteY3" fmla="*/ 4472490 h 5319157"/>
                <a:gd name="connsiteX4" fmla="*/ 5571065 w 10175941"/>
                <a:gd name="connsiteY4" fmla="*/ 0 h 5319157"/>
                <a:gd name="connsiteX0" fmla="*/ 5875865 w 10175941"/>
                <a:gd name="connsiteY0" fmla="*/ 0 h 5505424"/>
                <a:gd name="connsiteX1" fmla="*/ 10175941 w 10175941"/>
                <a:gd name="connsiteY1" fmla="*/ 660400 h 5505424"/>
                <a:gd name="connsiteX2" fmla="*/ 5671675 w 10175941"/>
                <a:gd name="connsiteY2" fmla="*/ 5505424 h 5505424"/>
                <a:gd name="connsiteX3" fmla="*/ 0 w 10175941"/>
                <a:gd name="connsiteY3" fmla="*/ 4658757 h 5505424"/>
                <a:gd name="connsiteX4" fmla="*/ 5875865 w 10175941"/>
                <a:gd name="connsiteY4" fmla="*/ 0 h 5505424"/>
                <a:gd name="connsiteX0" fmla="*/ 5537198 w 10175941"/>
                <a:gd name="connsiteY0" fmla="*/ 0 h 5192158"/>
                <a:gd name="connsiteX1" fmla="*/ 10175941 w 10175941"/>
                <a:gd name="connsiteY1" fmla="*/ 347134 h 5192158"/>
                <a:gd name="connsiteX2" fmla="*/ 5671675 w 10175941"/>
                <a:gd name="connsiteY2" fmla="*/ 5192158 h 5192158"/>
                <a:gd name="connsiteX3" fmla="*/ 0 w 10175941"/>
                <a:gd name="connsiteY3" fmla="*/ 4345491 h 5192158"/>
                <a:gd name="connsiteX4" fmla="*/ 5537198 w 10175941"/>
                <a:gd name="connsiteY4" fmla="*/ 0 h 5192158"/>
                <a:gd name="connsiteX0" fmla="*/ 5554132 w 10175941"/>
                <a:gd name="connsiteY0" fmla="*/ 0 h 5217558"/>
                <a:gd name="connsiteX1" fmla="*/ 10175941 w 10175941"/>
                <a:gd name="connsiteY1" fmla="*/ 372534 h 5217558"/>
                <a:gd name="connsiteX2" fmla="*/ 5671675 w 10175941"/>
                <a:gd name="connsiteY2" fmla="*/ 5217558 h 5217558"/>
                <a:gd name="connsiteX3" fmla="*/ 0 w 10175941"/>
                <a:gd name="connsiteY3" fmla="*/ 4370891 h 5217558"/>
                <a:gd name="connsiteX4" fmla="*/ 5554132 w 10175941"/>
                <a:gd name="connsiteY4" fmla="*/ 0 h 5217558"/>
                <a:gd name="connsiteX0" fmla="*/ 5554132 w 9778008"/>
                <a:gd name="connsiteY0" fmla="*/ 0 h 5217558"/>
                <a:gd name="connsiteX1" fmla="*/ 9778008 w 9778008"/>
                <a:gd name="connsiteY1" fmla="*/ 575734 h 5217558"/>
                <a:gd name="connsiteX2" fmla="*/ 5671675 w 9778008"/>
                <a:gd name="connsiteY2" fmla="*/ 5217558 h 5217558"/>
                <a:gd name="connsiteX3" fmla="*/ 0 w 9778008"/>
                <a:gd name="connsiteY3" fmla="*/ 4370891 h 5217558"/>
                <a:gd name="connsiteX4" fmla="*/ 5554132 w 9778008"/>
                <a:gd name="connsiteY4" fmla="*/ 0 h 5217558"/>
                <a:gd name="connsiteX0" fmla="*/ 5554132 w 9871141"/>
                <a:gd name="connsiteY0" fmla="*/ 0 h 5217558"/>
                <a:gd name="connsiteX1" fmla="*/ 9871141 w 9871141"/>
                <a:gd name="connsiteY1" fmla="*/ 643468 h 5217558"/>
                <a:gd name="connsiteX2" fmla="*/ 5671675 w 9871141"/>
                <a:gd name="connsiteY2" fmla="*/ 5217558 h 5217558"/>
                <a:gd name="connsiteX3" fmla="*/ 0 w 9871141"/>
                <a:gd name="connsiteY3" fmla="*/ 4370891 h 5217558"/>
                <a:gd name="connsiteX4" fmla="*/ 5554132 w 9871141"/>
                <a:gd name="connsiteY4" fmla="*/ 0 h 5217558"/>
                <a:gd name="connsiteX0" fmla="*/ 5520265 w 9871141"/>
                <a:gd name="connsiteY0" fmla="*/ 0 h 5217558"/>
                <a:gd name="connsiteX1" fmla="*/ 9871141 w 9871141"/>
                <a:gd name="connsiteY1" fmla="*/ 643468 h 5217558"/>
                <a:gd name="connsiteX2" fmla="*/ 5671675 w 9871141"/>
                <a:gd name="connsiteY2" fmla="*/ 5217558 h 5217558"/>
                <a:gd name="connsiteX3" fmla="*/ 0 w 9871141"/>
                <a:gd name="connsiteY3" fmla="*/ 4370891 h 5217558"/>
                <a:gd name="connsiteX4" fmla="*/ 5520265 w 9871141"/>
                <a:gd name="connsiteY4" fmla="*/ 0 h 5217558"/>
                <a:gd name="connsiteX0" fmla="*/ 5520265 w 9871141"/>
                <a:gd name="connsiteY0" fmla="*/ 0 h 5115958"/>
                <a:gd name="connsiteX1" fmla="*/ 9871141 w 9871141"/>
                <a:gd name="connsiteY1" fmla="*/ 643468 h 5115958"/>
                <a:gd name="connsiteX2" fmla="*/ 5087475 w 9871141"/>
                <a:gd name="connsiteY2" fmla="*/ 5115958 h 5115958"/>
                <a:gd name="connsiteX3" fmla="*/ 0 w 9871141"/>
                <a:gd name="connsiteY3" fmla="*/ 4370891 h 5115958"/>
                <a:gd name="connsiteX4" fmla="*/ 5520265 w 9871141"/>
                <a:gd name="connsiteY4" fmla="*/ 0 h 5115958"/>
                <a:gd name="connsiteX0" fmla="*/ 5825065 w 10175941"/>
                <a:gd name="connsiteY0" fmla="*/ 0 h 5115958"/>
                <a:gd name="connsiteX1" fmla="*/ 10175941 w 10175941"/>
                <a:gd name="connsiteY1" fmla="*/ 643468 h 5115958"/>
                <a:gd name="connsiteX2" fmla="*/ 5392275 w 10175941"/>
                <a:gd name="connsiteY2" fmla="*/ 5115958 h 5115958"/>
                <a:gd name="connsiteX3" fmla="*/ 0 w 10175941"/>
                <a:gd name="connsiteY3" fmla="*/ 4320091 h 5115958"/>
                <a:gd name="connsiteX4" fmla="*/ 5825065 w 10175941"/>
                <a:gd name="connsiteY4" fmla="*/ 0 h 5115958"/>
                <a:gd name="connsiteX0" fmla="*/ 5816598 w 10167474"/>
                <a:gd name="connsiteY0" fmla="*/ 0 h 5115958"/>
                <a:gd name="connsiteX1" fmla="*/ 10167474 w 10167474"/>
                <a:gd name="connsiteY1" fmla="*/ 643468 h 5115958"/>
                <a:gd name="connsiteX2" fmla="*/ 5383808 w 10167474"/>
                <a:gd name="connsiteY2" fmla="*/ 5115958 h 5115958"/>
                <a:gd name="connsiteX3" fmla="*/ 0 w 10167474"/>
                <a:gd name="connsiteY3" fmla="*/ 4387824 h 5115958"/>
                <a:gd name="connsiteX4" fmla="*/ 5816598 w 10167474"/>
                <a:gd name="connsiteY4" fmla="*/ 0 h 5115958"/>
                <a:gd name="connsiteX0" fmla="*/ 5816598 w 10167474"/>
                <a:gd name="connsiteY0" fmla="*/ 0 h 5192158"/>
                <a:gd name="connsiteX1" fmla="*/ 10167474 w 10167474"/>
                <a:gd name="connsiteY1" fmla="*/ 643468 h 5192158"/>
                <a:gd name="connsiteX2" fmla="*/ 5316075 w 10167474"/>
                <a:gd name="connsiteY2" fmla="*/ 5192158 h 5192158"/>
                <a:gd name="connsiteX3" fmla="*/ 0 w 10167474"/>
                <a:gd name="connsiteY3" fmla="*/ 4387824 h 5192158"/>
                <a:gd name="connsiteX4" fmla="*/ 5816598 w 10167474"/>
                <a:gd name="connsiteY4" fmla="*/ 0 h 5192158"/>
                <a:gd name="connsiteX0" fmla="*/ 5816598 w 10167474"/>
                <a:gd name="connsiteY0" fmla="*/ 0 h 5209092"/>
                <a:gd name="connsiteX1" fmla="*/ 10167474 w 10167474"/>
                <a:gd name="connsiteY1" fmla="*/ 643468 h 5209092"/>
                <a:gd name="connsiteX2" fmla="*/ 5307609 w 10167474"/>
                <a:gd name="connsiteY2" fmla="*/ 5209092 h 5209092"/>
                <a:gd name="connsiteX3" fmla="*/ 0 w 10167474"/>
                <a:gd name="connsiteY3" fmla="*/ 4387824 h 5209092"/>
                <a:gd name="connsiteX4" fmla="*/ 5816598 w 10167474"/>
                <a:gd name="connsiteY4" fmla="*/ 0 h 5209092"/>
                <a:gd name="connsiteX0" fmla="*/ 5816598 w 10167474"/>
                <a:gd name="connsiteY0" fmla="*/ 0 h 5292419"/>
                <a:gd name="connsiteX1" fmla="*/ 10167474 w 10167474"/>
                <a:gd name="connsiteY1" fmla="*/ 643468 h 5292419"/>
                <a:gd name="connsiteX2" fmla="*/ 5053609 w 10167474"/>
                <a:gd name="connsiteY2" fmla="*/ 5292419 h 5292419"/>
                <a:gd name="connsiteX3" fmla="*/ 0 w 10167474"/>
                <a:gd name="connsiteY3" fmla="*/ 4387824 h 5292419"/>
                <a:gd name="connsiteX4" fmla="*/ 5816598 w 10167474"/>
                <a:gd name="connsiteY4" fmla="*/ 0 h 5292419"/>
                <a:gd name="connsiteX0" fmla="*/ 6079065 w 10429941"/>
                <a:gd name="connsiteY0" fmla="*/ 0 h 5292419"/>
                <a:gd name="connsiteX1" fmla="*/ 10429941 w 10429941"/>
                <a:gd name="connsiteY1" fmla="*/ 643468 h 5292419"/>
                <a:gd name="connsiteX2" fmla="*/ 5316076 w 10429941"/>
                <a:gd name="connsiteY2" fmla="*/ 5292419 h 5292419"/>
                <a:gd name="connsiteX3" fmla="*/ 0 w 10429941"/>
                <a:gd name="connsiteY3" fmla="*/ 4521148 h 5292419"/>
                <a:gd name="connsiteX4" fmla="*/ 6079065 w 10429941"/>
                <a:gd name="connsiteY4" fmla="*/ 0 h 5292419"/>
                <a:gd name="connsiteX0" fmla="*/ 4618565 w 10429941"/>
                <a:gd name="connsiteY0" fmla="*/ 0 h 5042436"/>
                <a:gd name="connsiteX1" fmla="*/ 10429941 w 10429941"/>
                <a:gd name="connsiteY1" fmla="*/ 393485 h 5042436"/>
                <a:gd name="connsiteX2" fmla="*/ 5316076 w 10429941"/>
                <a:gd name="connsiteY2" fmla="*/ 5042436 h 5042436"/>
                <a:gd name="connsiteX3" fmla="*/ 0 w 10429941"/>
                <a:gd name="connsiteY3" fmla="*/ 4271165 h 5042436"/>
                <a:gd name="connsiteX4" fmla="*/ 4618565 w 10429941"/>
                <a:gd name="connsiteY4" fmla="*/ 0 h 5042436"/>
                <a:gd name="connsiteX0" fmla="*/ 4618565 w 10429941"/>
                <a:gd name="connsiteY0" fmla="*/ 0 h 5217424"/>
                <a:gd name="connsiteX1" fmla="*/ 10429941 w 10429941"/>
                <a:gd name="connsiteY1" fmla="*/ 393485 h 5217424"/>
                <a:gd name="connsiteX2" fmla="*/ 6789276 w 10429941"/>
                <a:gd name="connsiteY2" fmla="*/ 5217424 h 5217424"/>
                <a:gd name="connsiteX3" fmla="*/ 0 w 10429941"/>
                <a:gd name="connsiteY3" fmla="*/ 4271165 h 5217424"/>
                <a:gd name="connsiteX4" fmla="*/ 4618565 w 10429941"/>
                <a:gd name="connsiteY4" fmla="*/ 0 h 5217424"/>
                <a:gd name="connsiteX0" fmla="*/ 4618565 w 9998141"/>
                <a:gd name="connsiteY0" fmla="*/ 0 h 5217424"/>
                <a:gd name="connsiteX1" fmla="*/ 9998141 w 9998141"/>
                <a:gd name="connsiteY1" fmla="*/ 1980880 h 5217424"/>
                <a:gd name="connsiteX2" fmla="*/ 6789276 w 9998141"/>
                <a:gd name="connsiteY2" fmla="*/ 5217424 h 5217424"/>
                <a:gd name="connsiteX3" fmla="*/ 0 w 9998141"/>
                <a:gd name="connsiteY3" fmla="*/ 4271165 h 5217424"/>
                <a:gd name="connsiteX4" fmla="*/ 4618565 w 9998141"/>
                <a:gd name="connsiteY4" fmla="*/ 0 h 5217424"/>
                <a:gd name="connsiteX0" fmla="*/ 4339165 w 9998141"/>
                <a:gd name="connsiteY0" fmla="*/ 0 h 3830016"/>
                <a:gd name="connsiteX1" fmla="*/ 9998141 w 9998141"/>
                <a:gd name="connsiteY1" fmla="*/ 593472 h 3830016"/>
                <a:gd name="connsiteX2" fmla="*/ 6789276 w 9998141"/>
                <a:gd name="connsiteY2" fmla="*/ 3830016 h 3830016"/>
                <a:gd name="connsiteX3" fmla="*/ 0 w 9998141"/>
                <a:gd name="connsiteY3" fmla="*/ 2883757 h 3830016"/>
                <a:gd name="connsiteX4" fmla="*/ 4339165 w 9998141"/>
                <a:gd name="connsiteY4" fmla="*/ 0 h 3830016"/>
                <a:gd name="connsiteX0" fmla="*/ 5037665 w 9998141"/>
                <a:gd name="connsiteY0" fmla="*/ 0 h 3742522"/>
                <a:gd name="connsiteX1" fmla="*/ 9998141 w 9998141"/>
                <a:gd name="connsiteY1" fmla="*/ 505978 h 3742522"/>
                <a:gd name="connsiteX2" fmla="*/ 6789276 w 9998141"/>
                <a:gd name="connsiteY2" fmla="*/ 3742522 h 3742522"/>
                <a:gd name="connsiteX3" fmla="*/ 0 w 9998141"/>
                <a:gd name="connsiteY3" fmla="*/ 2796263 h 3742522"/>
                <a:gd name="connsiteX4" fmla="*/ 5037665 w 9998141"/>
                <a:gd name="connsiteY4" fmla="*/ 0 h 3742522"/>
                <a:gd name="connsiteX0" fmla="*/ 5037665 w 10175941"/>
                <a:gd name="connsiteY0" fmla="*/ 0 h 3742522"/>
                <a:gd name="connsiteX1" fmla="*/ 10175941 w 10175941"/>
                <a:gd name="connsiteY1" fmla="*/ 555975 h 3742522"/>
                <a:gd name="connsiteX2" fmla="*/ 6789276 w 10175941"/>
                <a:gd name="connsiteY2" fmla="*/ 3742522 h 3742522"/>
                <a:gd name="connsiteX3" fmla="*/ 0 w 10175941"/>
                <a:gd name="connsiteY3" fmla="*/ 2796263 h 3742522"/>
                <a:gd name="connsiteX4" fmla="*/ 5037665 w 10175941"/>
                <a:gd name="connsiteY4" fmla="*/ 0 h 3742522"/>
                <a:gd name="connsiteX0" fmla="*/ 4999565 w 10175941"/>
                <a:gd name="connsiteY0" fmla="*/ 0 h 3717524"/>
                <a:gd name="connsiteX1" fmla="*/ 10175941 w 10175941"/>
                <a:gd name="connsiteY1" fmla="*/ 530977 h 3717524"/>
                <a:gd name="connsiteX2" fmla="*/ 6789276 w 10175941"/>
                <a:gd name="connsiteY2" fmla="*/ 3717524 h 3717524"/>
                <a:gd name="connsiteX3" fmla="*/ 0 w 10175941"/>
                <a:gd name="connsiteY3" fmla="*/ 2771265 h 3717524"/>
                <a:gd name="connsiteX4" fmla="*/ 4999565 w 10175941"/>
                <a:gd name="connsiteY4" fmla="*/ 0 h 3717524"/>
                <a:gd name="connsiteX0" fmla="*/ 4923365 w 10175941"/>
                <a:gd name="connsiteY0" fmla="*/ 0 h 3992506"/>
                <a:gd name="connsiteX1" fmla="*/ 10175941 w 10175941"/>
                <a:gd name="connsiteY1" fmla="*/ 805959 h 3992506"/>
                <a:gd name="connsiteX2" fmla="*/ 6789276 w 10175941"/>
                <a:gd name="connsiteY2" fmla="*/ 3992506 h 3992506"/>
                <a:gd name="connsiteX3" fmla="*/ 0 w 10175941"/>
                <a:gd name="connsiteY3" fmla="*/ 3046247 h 3992506"/>
                <a:gd name="connsiteX4" fmla="*/ 4923365 w 10175941"/>
                <a:gd name="connsiteY4" fmla="*/ 0 h 3992506"/>
                <a:gd name="connsiteX0" fmla="*/ 4923365 w 10175941"/>
                <a:gd name="connsiteY0" fmla="*/ 0 h 3905012"/>
                <a:gd name="connsiteX1" fmla="*/ 10175941 w 10175941"/>
                <a:gd name="connsiteY1" fmla="*/ 718465 h 3905012"/>
                <a:gd name="connsiteX2" fmla="*/ 6789276 w 10175941"/>
                <a:gd name="connsiteY2" fmla="*/ 3905012 h 3905012"/>
                <a:gd name="connsiteX3" fmla="*/ 0 w 10175941"/>
                <a:gd name="connsiteY3" fmla="*/ 2958753 h 3905012"/>
                <a:gd name="connsiteX4" fmla="*/ 4923365 w 10175941"/>
                <a:gd name="connsiteY4" fmla="*/ 0 h 3905012"/>
                <a:gd name="connsiteX0" fmla="*/ 4923365 w 10175941"/>
                <a:gd name="connsiteY0" fmla="*/ 0 h 3880014"/>
                <a:gd name="connsiteX1" fmla="*/ 10175941 w 10175941"/>
                <a:gd name="connsiteY1" fmla="*/ 718465 h 3880014"/>
                <a:gd name="connsiteX2" fmla="*/ 6624176 w 10175941"/>
                <a:gd name="connsiteY2" fmla="*/ 3880014 h 3880014"/>
                <a:gd name="connsiteX3" fmla="*/ 0 w 10175941"/>
                <a:gd name="connsiteY3" fmla="*/ 2958753 h 3880014"/>
                <a:gd name="connsiteX4" fmla="*/ 4923365 w 10175941"/>
                <a:gd name="connsiteY4" fmla="*/ 0 h 3880014"/>
                <a:gd name="connsiteX0" fmla="*/ 4923365 w 10175941"/>
                <a:gd name="connsiteY0" fmla="*/ 0 h 3992507"/>
                <a:gd name="connsiteX1" fmla="*/ 10175941 w 10175941"/>
                <a:gd name="connsiteY1" fmla="*/ 718465 h 3992507"/>
                <a:gd name="connsiteX2" fmla="*/ 6687676 w 10175941"/>
                <a:gd name="connsiteY2" fmla="*/ 3992507 h 3992507"/>
                <a:gd name="connsiteX3" fmla="*/ 0 w 10175941"/>
                <a:gd name="connsiteY3" fmla="*/ 2958753 h 3992507"/>
                <a:gd name="connsiteX4" fmla="*/ 4923365 w 10175941"/>
                <a:gd name="connsiteY4" fmla="*/ 0 h 3992507"/>
                <a:gd name="connsiteX0" fmla="*/ 4910665 w 10163241"/>
                <a:gd name="connsiteY0" fmla="*/ 0 h 3992507"/>
                <a:gd name="connsiteX1" fmla="*/ 10163241 w 10163241"/>
                <a:gd name="connsiteY1" fmla="*/ 718465 h 3992507"/>
                <a:gd name="connsiteX2" fmla="*/ 6674976 w 10163241"/>
                <a:gd name="connsiteY2" fmla="*/ 3992507 h 3992507"/>
                <a:gd name="connsiteX3" fmla="*/ 0 w 10163241"/>
                <a:gd name="connsiteY3" fmla="*/ 3008750 h 3992507"/>
                <a:gd name="connsiteX4" fmla="*/ 4910665 w 10163241"/>
                <a:gd name="connsiteY4" fmla="*/ 0 h 3992507"/>
                <a:gd name="connsiteX0" fmla="*/ 4910665 w 10315641"/>
                <a:gd name="connsiteY0" fmla="*/ 0 h 3992507"/>
                <a:gd name="connsiteX1" fmla="*/ 10315641 w 10315641"/>
                <a:gd name="connsiteY1" fmla="*/ 655969 h 3992507"/>
                <a:gd name="connsiteX2" fmla="*/ 6674976 w 10315641"/>
                <a:gd name="connsiteY2" fmla="*/ 3992507 h 3992507"/>
                <a:gd name="connsiteX3" fmla="*/ 0 w 10315641"/>
                <a:gd name="connsiteY3" fmla="*/ 3008750 h 3992507"/>
                <a:gd name="connsiteX4" fmla="*/ 4910665 w 10315641"/>
                <a:gd name="connsiteY4" fmla="*/ 0 h 3992507"/>
                <a:gd name="connsiteX0" fmla="*/ 5037665 w 10315641"/>
                <a:gd name="connsiteY0" fmla="*/ 0 h 3992507"/>
                <a:gd name="connsiteX1" fmla="*/ 10315641 w 10315641"/>
                <a:gd name="connsiteY1" fmla="*/ 655969 h 3992507"/>
                <a:gd name="connsiteX2" fmla="*/ 6674976 w 10315641"/>
                <a:gd name="connsiteY2" fmla="*/ 3992507 h 3992507"/>
                <a:gd name="connsiteX3" fmla="*/ 0 w 10315641"/>
                <a:gd name="connsiteY3" fmla="*/ 3008750 h 3992507"/>
                <a:gd name="connsiteX4" fmla="*/ 5037665 w 10315641"/>
                <a:gd name="connsiteY4" fmla="*/ 0 h 3992507"/>
                <a:gd name="connsiteX0" fmla="*/ 5037665 w 10315641"/>
                <a:gd name="connsiteY0" fmla="*/ 0 h 4105000"/>
                <a:gd name="connsiteX1" fmla="*/ 10315641 w 10315641"/>
                <a:gd name="connsiteY1" fmla="*/ 768462 h 4105000"/>
                <a:gd name="connsiteX2" fmla="*/ 6674976 w 10315641"/>
                <a:gd name="connsiteY2" fmla="*/ 4105000 h 4105000"/>
                <a:gd name="connsiteX3" fmla="*/ 0 w 10315641"/>
                <a:gd name="connsiteY3" fmla="*/ 3121243 h 4105000"/>
                <a:gd name="connsiteX4" fmla="*/ 5037665 w 10315641"/>
                <a:gd name="connsiteY4" fmla="*/ 0 h 4105000"/>
                <a:gd name="connsiteX0" fmla="*/ 5101165 w 10315641"/>
                <a:gd name="connsiteY0" fmla="*/ 0 h 3967509"/>
                <a:gd name="connsiteX1" fmla="*/ 10315641 w 10315641"/>
                <a:gd name="connsiteY1" fmla="*/ 630971 h 3967509"/>
                <a:gd name="connsiteX2" fmla="*/ 6674976 w 10315641"/>
                <a:gd name="connsiteY2" fmla="*/ 3967509 h 3967509"/>
                <a:gd name="connsiteX3" fmla="*/ 0 w 10315641"/>
                <a:gd name="connsiteY3" fmla="*/ 2983752 h 3967509"/>
                <a:gd name="connsiteX4" fmla="*/ 5101165 w 10315641"/>
                <a:gd name="connsiteY4" fmla="*/ 0 h 3967509"/>
                <a:gd name="connsiteX0" fmla="*/ 4961465 w 10315641"/>
                <a:gd name="connsiteY0" fmla="*/ 0 h 3980008"/>
                <a:gd name="connsiteX1" fmla="*/ 10315641 w 10315641"/>
                <a:gd name="connsiteY1" fmla="*/ 643470 h 3980008"/>
                <a:gd name="connsiteX2" fmla="*/ 6674976 w 10315641"/>
                <a:gd name="connsiteY2" fmla="*/ 3980008 h 3980008"/>
                <a:gd name="connsiteX3" fmla="*/ 0 w 10315641"/>
                <a:gd name="connsiteY3" fmla="*/ 2996251 h 3980008"/>
                <a:gd name="connsiteX4" fmla="*/ 4961465 w 10315641"/>
                <a:gd name="connsiteY4" fmla="*/ 0 h 3980008"/>
                <a:gd name="connsiteX0" fmla="*/ 5037665 w 10391841"/>
                <a:gd name="connsiteY0" fmla="*/ 0 h 3980008"/>
                <a:gd name="connsiteX1" fmla="*/ 10391841 w 10391841"/>
                <a:gd name="connsiteY1" fmla="*/ 643470 h 3980008"/>
                <a:gd name="connsiteX2" fmla="*/ 6751176 w 10391841"/>
                <a:gd name="connsiteY2" fmla="*/ 3980008 h 3980008"/>
                <a:gd name="connsiteX3" fmla="*/ 0 w 10391841"/>
                <a:gd name="connsiteY3" fmla="*/ 2946254 h 3980008"/>
                <a:gd name="connsiteX4" fmla="*/ 5037665 w 10391841"/>
                <a:gd name="connsiteY4" fmla="*/ 0 h 3980008"/>
                <a:gd name="connsiteX0" fmla="*/ 4669365 w 10391841"/>
                <a:gd name="connsiteY0" fmla="*/ 0 h 4005006"/>
                <a:gd name="connsiteX1" fmla="*/ 10391841 w 10391841"/>
                <a:gd name="connsiteY1" fmla="*/ 668468 h 4005006"/>
                <a:gd name="connsiteX2" fmla="*/ 6751176 w 10391841"/>
                <a:gd name="connsiteY2" fmla="*/ 4005006 h 4005006"/>
                <a:gd name="connsiteX3" fmla="*/ 0 w 10391841"/>
                <a:gd name="connsiteY3" fmla="*/ 2971252 h 4005006"/>
                <a:gd name="connsiteX4" fmla="*/ 4669365 w 10391841"/>
                <a:gd name="connsiteY4" fmla="*/ 0 h 4005006"/>
                <a:gd name="connsiteX0" fmla="*/ 4669365 w 9939357"/>
                <a:gd name="connsiteY0" fmla="*/ 0 h 4005006"/>
                <a:gd name="connsiteX1" fmla="*/ 9939357 w 9939357"/>
                <a:gd name="connsiteY1" fmla="*/ 868880 h 4005006"/>
                <a:gd name="connsiteX2" fmla="*/ 6751176 w 9939357"/>
                <a:gd name="connsiteY2" fmla="*/ 4005006 h 4005006"/>
                <a:gd name="connsiteX3" fmla="*/ 0 w 9939357"/>
                <a:gd name="connsiteY3" fmla="*/ 2971252 h 4005006"/>
                <a:gd name="connsiteX4" fmla="*/ 4669365 w 9939357"/>
                <a:gd name="connsiteY4" fmla="*/ 0 h 4005006"/>
                <a:gd name="connsiteX0" fmla="*/ 4669365 w 9917104"/>
                <a:gd name="connsiteY0" fmla="*/ 0 h 4005006"/>
                <a:gd name="connsiteX1" fmla="*/ 9917104 w 9917104"/>
                <a:gd name="connsiteY1" fmla="*/ 790458 h 4005006"/>
                <a:gd name="connsiteX2" fmla="*/ 6751176 w 9917104"/>
                <a:gd name="connsiteY2" fmla="*/ 4005006 h 4005006"/>
                <a:gd name="connsiteX3" fmla="*/ 0 w 9917104"/>
                <a:gd name="connsiteY3" fmla="*/ 2971252 h 4005006"/>
                <a:gd name="connsiteX4" fmla="*/ 4669365 w 9917104"/>
                <a:gd name="connsiteY4" fmla="*/ 0 h 4005006"/>
                <a:gd name="connsiteX0" fmla="*/ 4691619 w 9917104"/>
                <a:gd name="connsiteY0" fmla="*/ 0 h 4109569"/>
                <a:gd name="connsiteX1" fmla="*/ 9917104 w 9917104"/>
                <a:gd name="connsiteY1" fmla="*/ 895021 h 4109569"/>
                <a:gd name="connsiteX2" fmla="*/ 6751176 w 9917104"/>
                <a:gd name="connsiteY2" fmla="*/ 4109569 h 4109569"/>
                <a:gd name="connsiteX3" fmla="*/ 0 w 9917104"/>
                <a:gd name="connsiteY3" fmla="*/ 3075815 h 4109569"/>
                <a:gd name="connsiteX4" fmla="*/ 4691619 w 9917104"/>
                <a:gd name="connsiteY4" fmla="*/ 0 h 4109569"/>
                <a:gd name="connsiteX0" fmla="*/ 4446832 w 9672317"/>
                <a:gd name="connsiteY0" fmla="*/ 0 h 4109569"/>
                <a:gd name="connsiteX1" fmla="*/ 9672317 w 9672317"/>
                <a:gd name="connsiteY1" fmla="*/ 895021 h 4109569"/>
                <a:gd name="connsiteX2" fmla="*/ 6506389 w 9672317"/>
                <a:gd name="connsiteY2" fmla="*/ 4109569 h 4109569"/>
                <a:gd name="connsiteX3" fmla="*/ 0 w 9672317"/>
                <a:gd name="connsiteY3" fmla="*/ 3075815 h 4109569"/>
                <a:gd name="connsiteX4" fmla="*/ 4446832 w 9672317"/>
                <a:gd name="connsiteY4" fmla="*/ 0 h 4109569"/>
                <a:gd name="connsiteX0" fmla="*/ 4446832 w 9672317"/>
                <a:gd name="connsiteY0" fmla="*/ 0 h 4126997"/>
                <a:gd name="connsiteX1" fmla="*/ 9672317 w 9672317"/>
                <a:gd name="connsiteY1" fmla="*/ 895021 h 4126997"/>
                <a:gd name="connsiteX2" fmla="*/ 6587985 w 9672317"/>
                <a:gd name="connsiteY2" fmla="*/ 4126997 h 4126997"/>
                <a:gd name="connsiteX3" fmla="*/ 0 w 9672317"/>
                <a:gd name="connsiteY3" fmla="*/ 3075815 h 4126997"/>
                <a:gd name="connsiteX4" fmla="*/ 4446832 w 9672317"/>
                <a:gd name="connsiteY4" fmla="*/ 0 h 4126997"/>
                <a:gd name="connsiteX0" fmla="*/ 4856006 w 9672317"/>
                <a:gd name="connsiteY0" fmla="*/ 0 h 4100294"/>
                <a:gd name="connsiteX1" fmla="*/ 9672317 w 9672317"/>
                <a:gd name="connsiteY1" fmla="*/ 868318 h 4100294"/>
                <a:gd name="connsiteX2" fmla="*/ 6587985 w 9672317"/>
                <a:gd name="connsiteY2" fmla="*/ 4100294 h 4100294"/>
                <a:gd name="connsiteX3" fmla="*/ 0 w 9672317"/>
                <a:gd name="connsiteY3" fmla="*/ 3049112 h 4100294"/>
                <a:gd name="connsiteX4" fmla="*/ 4856006 w 9672317"/>
                <a:gd name="connsiteY4" fmla="*/ 0 h 4100294"/>
                <a:gd name="connsiteX0" fmla="*/ 4856006 w 9217679"/>
                <a:gd name="connsiteY0" fmla="*/ 0 h 4100294"/>
                <a:gd name="connsiteX1" fmla="*/ 9217679 w 9217679"/>
                <a:gd name="connsiteY1" fmla="*/ 574587 h 4100294"/>
                <a:gd name="connsiteX2" fmla="*/ 6587985 w 9217679"/>
                <a:gd name="connsiteY2" fmla="*/ 4100294 h 4100294"/>
                <a:gd name="connsiteX3" fmla="*/ 0 w 9217679"/>
                <a:gd name="connsiteY3" fmla="*/ 3049112 h 4100294"/>
                <a:gd name="connsiteX4" fmla="*/ 4856006 w 9217679"/>
                <a:gd name="connsiteY4" fmla="*/ 0 h 4100294"/>
                <a:gd name="connsiteX0" fmla="*/ 4856006 w 8995833"/>
                <a:gd name="connsiteY0" fmla="*/ 0 h 4100294"/>
                <a:gd name="connsiteX1" fmla="*/ 8995833 w 8995833"/>
                <a:gd name="connsiteY1" fmla="*/ 712552 h 4100294"/>
                <a:gd name="connsiteX2" fmla="*/ 6587985 w 8995833"/>
                <a:gd name="connsiteY2" fmla="*/ 4100294 h 4100294"/>
                <a:gd name="connsiteX3" fmla="*/ 0 w 8995833"/>
                <a:gd name="connsiteY3" fmla="*/ 3049112 h 4100294"/>
                <a:gd name="connsiteX4" fmla="*/ 4856006 w 8995833"/>
                <a:gd name="connsiteY4" fmla="*/ 0 h 4100294"/>
                <a:gd name="connsiteX0" fmla="*/ 4856006 w 8995833"/>
                <a:gd name="connsiteY0" fmla="*/ 0 h 4023647"/>
                <a:gd name="connsiteX1" fmla="*/ 8995833 w 8995833"/>
                <a:gd name="connsiteY1" fmla="*/ 712552 h 4023647"/>
                <a:gd name="connsiteX2" fmla="*/ 6183442 w 8995833"/>
                <a:gd name="connsiteY2" fmla="*/ 4023647 h 4023647"/>
                <a:gd name="connsiteX3" fmla="*/ 0 w 8995833"/>
                <a:gd name="connsiteY3" fmla="*/ 3049112 h 4023647"/>
                <a:gd name="connsiteX4" fmla="*/ 4856006 w 8995833"/>
                <a:gd name="connsiteY4" fmla="*/ 0 h 4023647"/>
                <a:gd name="connsiteX0" fmla="*/ 4777707 w 8995833"/>
                <a:gd name="connsiteY0" fmla="*/ 0 h 3855023"/>
                <a:gd name="connsiteX1" fmla="*/ 8995833 w 8995833"/>
                <a:gd name="connsiteY1" fmla="*/ 543928 h 3855023"/>
                <a:gd name="connsiteX2" fmla="*/ 6183442 w 8995833"/>
                <a:gd name="connsiteY2" fmla="*/ 3855023 h 3855023"/>
                <a:gd name="connsiteX3" fmla="*/ 0 w 8995833"/>
                <a:gd name="connsiteY3" fmla="*/ 2880488 h 3855023"/>
                <a:gd name="connsiteX4" fmla="*/ 4777707 w 8995833"/>
                <a:gd name="connsiteY4" fmla="*/ 0 h 3855023"/>
                <a:gd name="connsiteX0" fmla="*/ 4425363 w 8643489"/>
                <a:gd name="connsiteY0" fmla="*/ 0 h 3855023"/>
                <a:gd name="connsiteX1" fmla="*/ 8643489 w 8643489"/>
                <a:gd name="connsiteY1" fmla="*/ 543928 h 3855023"/>
                <a:gd name="connsiteX2" fmla="*/ 5831098 w 8643489"/>
                <a:gd name="connsiteY2" fmla="*/ 3855023 h 3855023"/>
                <a:gd name="connsiteX3" fmla="*/ 0 w 8643489"/>
                <a:gd name="connsiteY3" fmla="*/ 2941805 h 3855023"/>
                <a:gd name="connsiteX4" fmla="*/ 4425363 w 8643489"/>
                <a:gd name="connsiteY4" fmla="*/ 0 h 385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3489" h="3855023">
                  <a:moveTo>
                    <a:pt x="4425363" y="0"/>
                  </a:moveTo>
                  <a:lnTo>
                    <a:pt x="8643489" y="543928"/>
                  </a:lnTo>
                  <a:lnTo>
                    <a:pt x="5831098" y="3855023"/>
                  </a:lnTo>
                  <a:lnTo>
                    <a:pt x="0" y="2941805"/>
                  </a:lnTo>
                  <a:lnTo>
                    <a:pt x="442536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D01C48F7-2522-108F-7067-E9009B31D52D}"/>
                </a:ext>
              </a:extLst>
            </p:cNvPr>
            <p:cNvSpPr/>
            <p:nvPr/>
          </p:nvSpPr>
          <p:spPr>
            <a:xfrm>
              <a:off x="5016386" y="5664959"/>
              <a:ext cx="7052285" cy="488357"/>
            </a:xfrm>
            <a:prstGeom prst="cube">
              <a:avLst/>
            </a:prstGeom>
            <a:solidFill>
              <a:srgbClr val="40A1E8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r>
                <a:rPr lang="en-US" sz="12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Azure B2B Direct Connect - Direct membership (when someone is added explicitly to the channel)</a:t>
              </a:r>
              <a:endParaRPr lang="en-AU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BC175B96-D48E-F4C2-0B6C-213F51803F0C}"/>
                </a:ext>
              </a:extLst>
            </p:cNvPr>
            <p:cNvSpPr/>
            <p:nvPr/>
          </p:nvSpPr>
          <p:spPr>
            <a:xfrm>
              <a:off x="5025732" y="5257107"/>
              <a:ext cx="7052285" cy="488357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r>
                <a:rPr lang="en-US" sz="12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 - Implicit membership, when a user gains access through their membership of a team</a:t>
              </a:r>
              <a:endParaRPr lang="en-AU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D3B8235-BBEE-4899-9DC5-50A96C845B0D}"/>
                </a:ext>
              </a:extLst>
            </p:cNvPr>
            <p:cNvSpPr/>
            <p:nvPr/>
          </p:nvSpPr>
          <p:spPr>
            <a:xfrm>
              <a:off x="-2230502" y="448841"/>
              <a:ext cx="10429941" cy="5377454"/>
            </a:xfrm>
            <a:custGeom>
              <a:avLst/>
              <a:gdLst>
                <a:gd name="connsiteX0" fmla="*/ 0 w 972676"/>
                <a:gd name="connsiteY0" fmla="*/ 0 h 654024"/>
                <a:gd name="connsiteX1" fmla="*/ 972676 w 972676"/>
                <a:gd name="connsiteY1" fmla="*/ 0 h 654024"/>
                <a:gd name="connsiteX2" fmla="*/ 972676 w 972676"/>
                <a:gd name="connsiteY2" fmla="*/ 654024 h 654024"/>
                <a:gd name="connsiteX3" fmla="*/ 0 w 972676"/>
                <a:gd name="connsiteY3" fmla="*/ 654024 h 654024"/>
                <a:gd name="connsiteX4" fmla="*/ 0 w 972676"/>
                <a:gd name="connsiteY4" fmla="*/ 0 h 654024"/>
                <a:gd name="connsiteX0" fmla="*/ 1227666 w 2200342"/>
                <a:gd name="connsiteY0" fmla="*/ 0 h 679424"/>
                <a:gd name="connsiteX1" fmla="*/ 2200342 w 2200342"/>
                <a:gd name="connsiteY1" fmla="*/ 0 h 679424"/>
                <a:gd name="connsiteX2" fmla="*/ 2200342 w 2200342"/>
                <a:gd name="connsiteY2" fmla="*/ 654024 h 679424"/>
                <a:gd name="connsiteX3" fmla="*/ 0 w 2200342"/>
                <a:gd name="connsiteY3" fmla="*/ 679424 h 679424"/>
                <a:gd name="connsiteX4" fmla="*/ 1227666 w 2200342"/>
                <a:gd name="connsiteY4" fmla="*/ 0 h 679424"/>
                <a:gd name="connsiteX0" fmla="*/ 1227666 w 4968942"/>
                <a:gd name="connsiteY0" fmla="*/ 0 h 6352091"/>
                <a:gd name="connsiteX1" fmla="*/ 2200342 w 4968942"/>
                <a:gd name="connsiteY1" fmla="*/ 0 h 6352091"/>
                <a:gd name="connsiteX2" fmla="*/ 4968942 w 4968942"/>
                <a:gd name="connsiteY2" fmla="*/ 6352091 h 6352091"/>
                <a:gd name="connsiteX3" fmla="*/ 0 w 4968942"/>
                <a:gd name="connsiteY3" fmla="*/ 679424 h 6352091"/>
                <a:gd name="connsiteX4" fmla="*/ 1227666 w 4968942"/>
                <a:gd name="connsiteY4" fmla="*/ 0 h 6352091"/>
                <a:gd name="connsiteX0" fmla="*/ 1930399 w 5671675"/>
                <a:gd name="connsiteY0" fmla="*/ 0 h 6352091"/>
                <a:gd name="connsiteX1" fmla="*/ 2903075 w 5671675"/>
                <a:gd name="connsiteY1" fmla="*/ 0 h 6352091"/>
                <a:gd name="connsiteX2" fmla="*/ 5671675 w 5671675"/>
                <a:gd name="connsiteY2" fmla="*/ 6352091 h 6352091"/>
                <a:gd name="connsiteX3" fmla="*/ 0 w 5671675"/>
                <a:gd name="connsiteY3" fmla="*/ 5505424 h 6352091"/>
                <a:gd name="connsiteX4" fmla="*/ 1930399 w 5671675"/>
                <a:gd name="connsiteY4" fmla="*/ 0 h 6352091"/>
                <a:gd name="connsiteX0" fmla="*/ 1930399 w 10175941"/>
                <a:gd name="connsiteY0" fmla="*/ 0 h 6352091"/>
                <a:gd name="connsiteX1" fmla="*/ 10175941 w 10175941"/>
                <a:gd name="connsiteY1" fmla="*/ 1507067 h 6352091"/>
                <a:gd name="connsiteX2" fmla="*/ 5671675 w 10175941"/>
                <a:gd name="connsiteY2" fmla="*/ 6352091 h 6352091"/>
                <a:gd name="connsiteX3" fmla="*/ 0 w 10175941"/>
                <a:gd name="connsiteY3" fmla="*/ 5505424 h 6352091"/>
                <a:gd name="connsiteX4" fmla="*/ 1930399 w 10175941"/>
                <a:gd name="connsiteY4" fmla="*/ 0 h 6352091"/>
                <a:gd name="connsiteX0" fmla="*/ 5571065 w 10175941"/>
                <a:gd name="connsiteY0" fmla="*/ 0 h 5319157"/>
                <a:gd name="connsiteX1" fmla="*/ 10175941 w 10175941"/>
                <a:gd name="connsiteY1" fmla="*/ 474133 h 5319157"/>
                <a:gd name="connsiteX2" fmla="*/ 5671675 w 10175941"/>
                <a:gd name="connsiteY2" fmla="*/ 5319157 h 5319157"/>
                <a:gd name="connsiteX3" fmla="*/ 0 w 10175941"/>
                <a:gd name="connsiteY3" fmla="*/ 4472490 h 5319157"/>
                <a:gd name="connsiteX4" fmla="*/ 5571065 w 10175941"/>
                <a:gd name="connsiteY4" fmla="*/ 0 h 5319157"/>
                <a:gd name="connsiteX0" fmla="*/ 5875865 w 10175941"/>
                <a:gd name="connsiteY0" fmla="*/ 0 h 5505424"/>
                <a:gd name="connsiteX1" fmla="*/ 10175941 w 10175941"/>
                <a:gd name="connsiteY1" fmla="*/ 660400 h 5505424"/>
                <a:gd name="connsiteX2" fmla="*/ 5671675 w 10175941"/>
                <a:gd name="connsiteY2" fmla="*/ 5505424 h 5505424"/>
                <a:gd name="connsiteX3" fmla="*/ 0 w 10175941"/>
                <a:gd name="connsiteY3" fmla="*/ 4658757 h 5505424"/>
                <a:gd name="connsiteX4" fmla="*/ 5875865 w 10175941"/>
                <a:gd name="connsiteY4" fmla="*/ 0 h 5505424"/>
                <a:gd name="connsiteX0" fmla="*/ 5537198 w 10175941"/>
                <a:gd name="connsiteY0" fmla="*/ 0 h 5192158"/>
                <a:gd name="connsiteX1" fmla="*/ 10175941 w 10175941"/>
                <a:gd name="connsiteY1" fmla="*/ 347134 h 5192158"/>
                <a:gd name="connsiteX2" fmla="*/ 5671675 w 10175941"/>
                <a:gd name="connsiteY2" fmla="*/ 5192158 h 5192158"/>
                <a:gd name="connsiteX3" fmla="*/ 0 w 10175941"/>
                <a:gd name="connsiteY3" fmla="*/ 4345491 h 5192158"/>
                <a:gd name="connsiteX4" fmla="*/ 5537198 w 10175941"/>
                <a:gd name="connsiteY4" fmla="*/ 0 h 5192158"/>
                <a:gd name="connsiteX0" fmla="*/ 5554132 w 10175941"/>
                <a:gd name="connsiteY0" fmla="*/ 0 h 5217558"/>
                <a:gd name="connsiteX1" fmla="*/ 10175941 w 10175941"/>
                <a:gd name="connsiteY1" fmla="*/ 372534 h 5217558"/>
                <a:gd name="connsiteX2" fmla="*/ 5671675 w 10175941"/>
                <a:gd name="connsiteY2" fmla="*/ 5217558 h 5217558"/>
                <a:gd name="connsiteX3" fmla="*/ 0 w 10175941"/>
                <a:gd name="connsiteY3" fmla="*/ 4370891 h 5217558"/>
                <a:gd name="connsiteX4" fmla="*/ 5554132 w 10175941"/>
                <a:gd name="connsiteY4" fmla="*/ 0 h 5217558"/>
                <a:gd name="connsiteX0" fmla="*/ 5554132 w 9778008"/>
                <a:gd name="connsiteY0" fmla="*/ 0 h 5217558"/>
                <a:gd name="connsiteX1" fmla="*/ 9778008 w 9778008"/>
                <a:gd name="connsiteY1" fmla="*/ 575734 h 5217558"/>
                <a:gd name="connsiteX2" fmla="*/ 5671675 w 9778008"/>
                <a:gd name="connsiteY2" fmla="*/ 5217558 h 5217558"/>
                <a:gd name="connsiteX3" fmla="*/ 0 w 9778008"/>
                <a:gd name="connsiteY3" fmla="*/ 4370891 h 5217558"/>
                <a:gd name="connsiteX4" fmla="*/ 5554132 w 9778008"/>
                <a:gd name="connsiteY4" fmla="*/ 0 h 5217558"/>
                <a:gd name="connsiteX0" fmla="*/ 5554132 w 9871141"/>
                <a:gd name="connsiteY0" fmla="*/ 0 h 5217558"/>
                <a:gd name="connsiteX1" fmla="*/ 9871141 w 9871141"/>
                <a:gd name="connsiteY1" fmla="*/ 643468 h 5217558"/>
                <a:gd name="connsiteX2" fmla="*/ 5671675 w 9871141"/>
                <a:gd name="connsiteY2" fmla="*/ 5217558 h 5217558"/>
                <a:gd name="connsiteX3" fmla="*/ 0 w 9871141"/>
                <a:gd name="connsiteY3" fmla="*/ 4370891 h 5217558"/>
                <a:gd name="connsiteX4" fmla="*/ 5554132 w 9871141"/>
                <a:gd name="connsiteY4" fmla="*/ 0 h 5217558"/>
                <a:gd name="connsiteX0" fmla="*/ 5520265 w 9871141"/>
                <a:gd name="connsiteY0" fmla="*/ 0 h 5217558"/>
                <a:gd name="connsiteX1" fmla="*/ 9871141 w 9871141"/>
                <a:gd name="connsiteY1" fmla="*/ 643468 h 5217558"/>
                <a:gd name="connsiteX2" fmla="*/ 5671675 w 9871141"/>
                <a:gd name="connsiteY2" fmla="*/ 5217558 h 5217558"/>
                <a:gd name="connsiteX3" fmla="*/ 0 w 9871141"/>
                <a:gd name="connsiteY3" fmla="*/ 4370891 h 5217558"/>
                <a:gd name="connsiteX4" fmla="*/ 5520265 w 9871141"/>
                <a:gd name="connsiteY4" fmla="*/ 0 h 5217558"/>
                <a:gd name="connsiteX0" fmla="*/ 5520265 w 9871141"/>
                <a:gd name="connsiteY0" fmla="*/ 0 h 5115958"/>
                <a:gd name="connsiteX1" fmla="*/ 9871141 w 9871141"/>
                <a:gd name="connsiteY1" fmla="*/ 643468 h 5115958"/>
                <a:gd name="connsiteX2" fmla="*/ 5087475 w 9871141"/>
                <a:gd name="connsiteY2" fmla="*/ 5115958 h 5115958"/>
                <a:gd name="connsiteX3" fmla="*/ 0 w 9871141"/>
                <a:gd name="connsiteY3" fmla="*/ 4370891 h 5115958"/>
                <a:gd name="connsiteX4" fmla="*/ 5520265 w 9871141"/>
                <a:gd name="connsiteY4" fmla="*/ 0 h 5115958"/>
                <a:gd name="connsiteX0" fmla="*/ 5825065 w 10175941"/>
                <a:gd name="connsiteY0" fmla="*/ 0 h 5115958"/>
                <a:gd name="connsiteX1" fmla="*/ 10175941 w 10175941"/>
                <a:gd name="connsiteY1" fmla="*/ 643468 h 5115958"/>
                <a:gd name="connsiteX2" fmla="*/ 5392275 w 10175941"/>
                <a:gd name="connsiteY2" fmla="*/ 5115958 h 5115958"/>
                <a:gd name="connsiteX3" fmla="*/ 0 w 10175941"/>
                <a:gd name="connsiteY3" fmla="*/ 4320091 h 5115958"/>
                <a:gd name="connsiteX4" fmla="*/ 5825065 w 10175941"/>
                <a:gd name="connsiteY4" fmla="*/ 0 h 5115958"/>
                <a:gd name="connsiteX0" fmla="*/ 5816598 w 10167474"/>
                <a:gd name="connsiteY0" fmla="*/ 0 h 5115958"/>
                <a:gd name="connsiteX1" fmla="*/ 10167474 w 10167474"/>
                <a:gd name="connsiteY1" fmla="*/ 643468 h 5115958"/>
                <a:gd name="connsiteX2" fmla="*/ 5383808 w 10167474"/>
                <a:gd name="connsiteY2" fmla="*/ 5115958 h 5115958"/>
                <a:gd name="connsiteX3" fmla="*/ 0 w 10167474"/>
                <a:gd name="connsiteY3" fmla="*/ 4387824 h 5115958"/>
                <a:gd name="connsiteX4" fmla="*/ 5816598 w 10167474"/>
                <a:gd name="connsiteY4" fmla="*/ 0 h 5115958"/>
                <a:gd name="connsiteX0" fmla="*/ 5816598 w 10167474"/>
                <a:gd name="connsiteY0" fmla="*/ 0 h 5192158"/>
                <a:gd name="connsiteX1" fmla="*/ 10167474 w 10167474"/>
                <a:gd name="connsiteY1" fmla="*/ 643468 h 5192158"/>
                <a:gd name="connsiteX2" fmla="*/ 5316075 w 10167474"/>
                <a:gd name="connsiteY2" fmla="*/ 5192158 h 5192158"/>
                <a:gd name="connsiteX3" fmla="*/ 0 w 10167474"/>
                <a:gd name="connsiteY3" fmla="*/ 4387824 h 5192158"/>
                <a:gd name="connsiteX4" fmla="*/ 5816598 w 10167474"/>
                <a:gd name="connsiteY4" fmla="*/ 0 h 5192158"/>
                <a:gd name="connsiteX0" fmla="*/ 5816598 w 10167474"/>
                <a:gd name="connsiteY0" fmla="*/ 0 h 5209092"/>
                <a:gd name="connsiteX1" fmla="*/ 10167474 w 10167474"/>
                <a:gd name="connsiteY1" fmla="*/ 643468 h 5209092"/>
                <a:gd name="connsiteX2" fmla="*/ 5307609 w 10167474"/>
                <a:gd name="connsiteY2" fmla="*/ 5209092 h 5209092"/>
                <a:gd name="connsiteX3" fmla="*/ 0 w 10167474"/>
                <a:gd name="connsiteY3" fmla="*/ 4387824 h 5209092"/>
                <a:gd name="connsiteX4" fmla="*/ 5816598 w 10167474"/>
                <a:gd name="connsiteY4" fmla="*/ 0 h 5209092"/>
                <a:gd name="connsiteX0" fmla="*/ 5816598 w 10167474"/>
                <a:gd name="connsiteY0" fmla="*/ 0 h 5292419"/>
                <a:gd name="connsiteX1" fmla="*/ 10167474 w 10167474"/>
                <a:gd name="connsiteY1" fmla="*/ 643468 h 5292419"/>
                <a:gd name="connsiteX2" fmla="*/ 5053609 w 10167474"/>
                <a:gd name="connsiteY2" fmla="*/ 5292419 h 5292419"/>
                <a:gd name="connsiteX3" fmla="*/ 0 w 10167474"/>
                <a:gd name="connsiteY3" fmla="*/ 4387824 h 5292419"/>
                <a:gd name="connsiteX4" fmla="*/ 5816598 w 10167474"/>
                <a:gd name="connsiteY4" fmla="*/ 0 h 5292419"/>
                <a:gd name="connsiteX0" fmla="*/ 6079065 w 10429941"/>
                <a:gd name="connsiteY0" fmla="*/ 0 h 5292419"/>
                <a:gd name="connsiteX1" fmla="*/ 10429941 w 10429941"/>
                <a:gd name="connsiteY1" fmla="*/ 643468 h 5292419"/>
                <a:gd name="connsiteX2" fmla="*/ 5316076 w 10429941"/>
                <a:gd name="connsiteY2" fmla="*/ 5292419 h 5292419"/>
                <a:gd name="connsiteX3" fmla="*/ 0 w 10429941"/>
                <a:gd name="connsiteY3" fmla="*/ 4521148 h 5292419"/>
                <a:gd name="connsiteX4" fmla="*/ 6079065 w 10429941"/>
                <a:gd name="connsiteY4" fmla="*/ 0 h 529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29941" h="5292419">
                  <a:moveTo>
                    <a:pt x="6079065" y="0"/>
                  </a:moveTo>
                  <a:lnTo>
                    <a:pt x="10429941" y="643468"/>
                  </a:lnTo>
                  <a:lnTo>
                    <a:pt x="5316076" y="5292419"/>
                  </a:lnTo>
                  <a:lnTo>
                    <a:pt x="0" y="4521148"/>
                  </a:lnTo>
                  <a:lnTo>
                    <a:pt x="607906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FCEC0785-B2F3-409B-9CF9-15AF2A336FB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376786" y="1612368"/>
              <a:ext cx="8663560" cy="13310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53AB8C95-3A79-4A7D-9C53-D3D9C5CC0B2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05464" y="3961223"/>
              <a:ext cx="8177247" cy="128440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636C63D1-BF87-416A-ACFE-AE1A745CFC3F}"/>
                </a:ext>
              </a:extLst>
            </p:cNvPr>
            <p:cNvSpPr/>
            <p:nvPr/>
          </p:nvSpPr>
          <p:spPr>
            <a:xfrm>
              <a:off x="6720082" y="2942937"/>
              <a:ext cx="1889320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0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Site Collection Admin</a:t>
              </a:r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3D59245A-B7E9-4F47-B9A1-472A349F9DE7}"/>
                </a:ext>
              </a:extLst>
            </p:cNvPr>
            <p:cNvSpPr/>
            <p:nvPr/>
          </p:nvSpPr>
          <p:spPr>
            <a:xfrm>
              <a:off x="8612840" y="3204239"/>
              <a:ext cx="1696336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0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Site Owners</a:t>
              </a:r>
            </a:p>
          </p:txBody>
        </p:sp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69D9FDF9-7CBD-4C5F-9945-12E8C0DE90F1}"/>
                </a:ext>
              </a:extLst>
            </p:cNvPr>
            <p:cNvSpPr/>
            <p:nvPr/>
          </p:nvSpPr>
          <p:spPr>
            <a:xfrm>
              <a:off x="9609300" y="1992053"/>
              <a:ext cx="5916449" cy="1268870"/>
            </a:xfrm>
            <a:prstGeom prst="cube">
              <a:avLst/>
            </a:prstGeom>
            <a:solidFill>
              <a:srgbClr val="38706B"/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  <a:scene3d>
              <a:camera prst="isometricOffAxis2Left"/>
              <a:lightRig rig="threePt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60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Libraries &amp; Files</a:t>
              </a:r>
            </a:p>
            <a:p>
              <a:pPr algn="ctr"/>
              <a:r>
                <a:rPr lang="en-AU" sz="160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(SharePoint Online Site)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ABF8168-67A5-4310-8EF3-3298CAA3EA44}"/>
                </a:ext>
              </a:extLst>
            </p:cNvPr>
            <p:cNvSpPr txBox="1"/>
            <p:nvPr/>
          </p:nvSpPr>
          <p:spPr>
            <a:xfrm>
              <a:off x="8327354" y="1662298"/>
              <a:ext cx="1656184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SharePoint</a:t>
              </a:r>
            </a:p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Site</a:t>
              </a:r>
            </a:p>
          </p:txBody>
        </p:sp>
        <p:sp>
          <p:nvSpPr>
            <p:cNvPr id="66" name="Cube 65">
              <a:extLst>
                <a:ext uri="{FF2B5EF4-FFF2-40B4-BE49-F238E27FC236}">
                  <a16:creationId xmlns:a16="http://schemas.microsoft.com/office/drawing/2014/main" id="{E12C961C-FE3C-419C-86C9-708AE74745D8}"/>
                </a:ext>
              </a:extLst>
            </p:cNvPr>
            <p:cNvSpPr/>
            <p:nvPr/>
          </p:nvSpPr>
          <p:spPr>
            <a:xfrm>
              <a:off x="10273015" y="3518117"/>
              <a:ext cx="2665341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Members</a:t>
              </a:r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06AA1F3A-B3F6-4557-B418-B68413C17028}"/>
                </a:ext>
              </a:extLst>
            </p:cNvPr>
            <p:cNvSpPr/>
            <p:nvPr/>
          </p:nvSpPr>
          <p:spPr>
            <a:xfrm>
              <a:off x="12784712" y="3852959"/>
              <a:ext cx="1813819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Visitors</a:t>
              </a:r>
            </a:p>
          </p:txBody>
        </p:sp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EC104BB6-7816-43DD-AB9C-28B292B6E4FF}"/>
                </a:ext>
              </a:extLst>
            </p:cNvPr>
            <p:cNvSpPr/>
            <p:nvPr/>
          </p:nvSpPr>
          <p:spPr>
            <a:xfrm>
              <a:off x="8613803" y="4711315"/>
              <a:ext cx="1825567" cy="792000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1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Shared Channel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Members</a:t>
              </a:r>
            </a:p>
          </p:txBody>
        </p:sp>
        <p:sp>
          <p:nvSpPr>
            <p:cNvPr id="74" name="Arrow: Up-Down 73">
              <a:extLst>
                <a:ext uri="{FF2B5EF4-FFF2-40B4-BE49-F238E27FC236}">
                  <a16:creationId xmlns:a16="http://schemas.microsoft.com/office/drawing/2014/main" id="{E7921C8F-38EE-4E43-AF9A-6C2CFE24BD06}"/>
                </a:ext>
              </a:extLst>
            </p:cNvPr>
            <p:cNvSpPr/>
            <p:nvPr/>
          </p:nvSpPr>
          <p:spPr>
            <a:xfrm>
              <a:off x="11348645" y="2636138"/>
              <a:ext cx="582393" cy="1310959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6C20D986-DFC5-4210-A785-C98420EF72D2}"/>
                </a:ext>
              </a:extLst>
            </p:cNvPr>
            <p:cNvSpPr/>
            <p:nvPr/>
          </p:nvSpPr>
          <p:spPr>
            <a:xfrm>
              <a:off x="7280358" y="3569359"/>
              <a:ext cx="508028" cy="396336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92500"/>
            </a:bodyPr>
            <a:lstStyle/>
            <a:p>
              <a:pPr algn="ctr"/>
              <a:r>
                <a:rPr lang="en-US" sz="10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User</a:t>
              </a:r>
            </a:p>
          </p:txBody>
        </p:sp>
        <p:sp>
          <p:nvSpPr>
            <p:cNvPr id="78" name="Arrow: Up-Down 77">
              <a:extLst>
                <a:ext uri="{FF2B5EF4-FFF2-40B4-BE49-F238E27FC236}">
                  <a16:creationId xmlns:a16="http://schemas.microsoft.com/office/drawing/2014/main" id="{628D005A-31D0-44DD-A100-E9D4C06E695A}"/>
                </a:ext>
              </a:extLst>
            </p:cNvPr>
            <p:cNvSpPr/>
            <p:nvPr/>
          </p:nvSpPr>
          <p:spPr>
            <a:xfrm>
              <a:off x="11394262" y="4177251"/>
              <a:ext cx="418516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083E560-E911-442A-A822-A80E5A929C6E}"/>
                </a:ext>
              </a:extLst>
            </p:cNvPr>
            <p:cNvSpPr/>
            <p:nvPr/>
          </p:nvSpPr>
          <p:spPr>
            <a:xfrm>
              <a:off x="7334164" y="2765439"/>
              <a:ext cx="1258194" cy="25320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Full control +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CD3C8BA1-FD55-4DE8-959D-B9CBAB24F816}"/>
                </a:ext>
              </a:extLst>
            </p:cNvPr>
            <p:cNvSpPr/>
            <p:nvPr/>
          </p:nvSpPr>
          <p:spPr>
            <a:xfrm>
              <a:off x="9367415" y="3041714"/>
              <a:ext cx="916083" cy="24556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Full control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DE7DF14-62CA-4773-BF9B-FDB332778872}"/>
                </a:ext>
              </a:extLst>
            </p:cNvPr>
            <p:cNvSpPr/>
            <p:nvPr/>
          </p:nvSpPr>
          <p:spPr>
            <a:xfrm>
              <a:off x="11955205" y="3426058"/>
              <a:ext cx="916083" cy="24556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Edit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52AE4419-2ECD-4C12-A4EF-28FE68CF4252}"/>
                </a:ext>
              </a:extLst>
            </p:cNvPr>
            <p:cNvSpPr/>
            <p:nvPr/>
          </p:nvSpPr>
          <p:spPr>
            <a:xfrm>
              <a:off x="13899320" y="3732567"/>
              <a:ext cx="616389" cy="2381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View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E5EA9775-54D8-46C4-948E-EA29090E63A4}"/>
                </a:ext>
              </a:extLst>
            </p:cNvPr>
            <p:cNvSpPr/>
            <p:nvPr/>
          </p:nvSpPr>
          <p:spPr>
            <a:xfrm>
              <a:off x="5196659" y="4314326"/>
              <a:ext cx="3621951" cy="792000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1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Shared Channel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Owners</a:t>
              </a:r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151297A9-4F36-4FCE-BE40-2730016916EE}"/>
                </a:ext>
              </a:extLst>
            </p:cNvPr>
            <p:cNvSpPr/>
            <p:nvPr/>
          </p:nvSpPr>
          <p:spPr>
            <a:xfrm>
              <a:off x="-1689510" y="2930974"/>
              <a:ext cx="7243939" cy="823447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US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5C9DD61B-D969-4FF3-A6F4-8E361DA98491}"/>
                </a:ext>
              </a:extLst>
            </p:cNvPr>
            <p:cNvSpPr/>
            <p:nvPr/>
          </p:nvSpPr>
          <p:spPr>
            <a:xfrm>
              <a:off x="-183042" y="589235"/>
              <a:ext cx="2318806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Site Collection Admin</a:t>
              </a:r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B0A3F342-F5F4-46BE-9FDE-5438B7629F71}"/>
                </a:ext>
              </a:extLst>
            </p:cNvPr>
            <p:cNvSpPr/>
            <p:nvPr/>
          </p:nvSpPr>
          <p:spPr>
            <a:xfrm>
              <a:off x="2121919" y="907772"/>
              <a:ext cx="2069362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Site Owners</a:t>
              </a:r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9643C8BB-7802-4EB5-A710-2F371902CC61}"/>
                </a:ext>
              </a:extLst>
            </p:cNvPr>
            <p:cNvSpPr/>
            <p:nvPr/>
          </p:nvSpPr>
          <p:spPr>
            <a:xfrm>
              <a:off x="3271961" y="-345850"/>
              <a:ext cx="5165398" cy="1268870"/>
            </a:xfrm>
            <a:prstGeom prst="cube">
              <a:avLst/>
            </a:prstGeom>
            <a:solidFill>
              <a:srgbClr val="38706B"/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  <a:scene3d>
              <a:camera prst="isometricOffAxis2Left"/>
              <a:lightRig rig="threePt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60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Libraries &amp; Files</a:t>
              </a:r>
            </a:p>
            <a:p>
              <a:pPr algn="ctr"/>
              <a:r>
                <a:rPr lang="en-AU" sz="160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(SharePoint Online Site)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6EB4DA6-8CA2-4E56-8570-6E7DEEC6F058}"/>
                </a:ext>
              </a:extLst>
            </p:cNvPr>
            <p:cNvSpPr txBox="1"/>
            <p:nvPr/>
          </p:nvSpPr>
          <p:spPr>
            <a:xfrm>
              <a:off x="-2138944" y="414682"/>
              <a:ext cx="2003657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r">
                <a:defRPr sz="160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defRPr>
              </a:lvl1pPr>
            </a:lstStyle>
            <a:p>
              <a:r>
                <a:rPr lang="en-AU" dirty="0"/>
                <a:t>SharePoint site</a:t>
              </a:r>
              <a:br>
                <a:rPr lang="en-AU" dirty="0"/>
              </a:br>
              <a:r>
                <a:rPr lang="en-AU" dirty="0"/>
                <a:t>groups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EE1A175-37F3-4789-BAF3-8F8E24BF64FC}"/>
                </a:ext>
              </a:extLst>
            </p:cNvPr>
            <p:cNvSpPr txBox="1"/>
            <p:nvPr/>
          </p:nvSpPr>
          <p:spPr>
            <a:xfrm>
              <a:off x="1823545" y="-1396789"/>
              <a:ext cx="1656184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SharePoint</a:t>
              </a:r>
            </a:p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Site</a:t>
              </a:r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FD353368-0075-4588-93D1-18BF5A8B7B56}"/>
                </a:ext>
              </a:extLst>
            </p:cNvPr>
            <p:cNvSpPr/>
            <p:nvPr/>
          </p:nvSpPr>
          <p:spPr>
            <a:xfrm>
              <a:off x="4224306" y="1236368"/>
              <a:ext cx="2224467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Members</a:t>
              </a:r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81590EAE-2024-4679-886F-1BABC6E989E9}"/>
                </a:ext>
              </a:extLst>
            </p:cNvPr>
            <p:cNvSpPr/>
            <p:nvPr/>
          </p:nvSpPr>
          <p:spPr>
            <a:xfrm>
              <a:off x="6428067" y="1545924"/>
              <a:ext cx="2161084" cy="1141014"/>
            </a:xfrm>
            <a:prstGeom prst="cube">
              <a:avLst/>
            </a:prstGeom>
            <a:solidFill>
              <a:srgbClr val="4C9891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AU" sz="13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SP Group: Visitors</a:t>
              </a:r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57BC9775-5161-4CC9-B055-139B24C7C8F8}"/>
                </a:ext>
              </a:extLst>
            </p:cNvPr>
            <p:cNvSpPr/>
            <p:nvPr/>
          </p:nvSpPr>
          <p:spPr>
            <a:xfrm>
              <a:off x="2562985" y="2603688"/>
              <a:ext cx="2763201" cy="788160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1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Members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31209E6-A870-440A-B4DF-334100BA6AB6}"/>
                </a:ext>
              </a:extLst>
            </p:cNvPr>
            <p:cNvSpPr txBox="1"/>
            <p:nvPr/>
          </p:nvSpPr>
          <p:spPr>
            <a:xfrm>
              <a:off x="-3266654" y="2155734"/>
              <a:ext cx="2003657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Microsoft 365</a:t>
              </a:r>
              <a:b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</a:br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groups</a:t>
              </a:r>
            </a:p>
          </p:txBody>
        </p:sp>
        <p:pic>
          <p:nvPicPr>
            <p:cNvPr id="32" name="Graphic 31" descr="Man with solid fill">
              <a:extLst>
                <a:ext uri="{FF2B5EF4-FFF2-40B4-BE49-F238E27FC236}">
                  <a16:creationId xmlns:a16="http://schemas.microsoft.com/office/drawing/2014/main" id="{31156EDC-6D20-42B7-B4D9-C0517033A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38058" y="2020509"/>
              <a:ext cx="720000" cy="720000"/>
            </a:xfrm>
            <a:prstGeom prst="rect">
              <a:avLst/>
            </a:prstGeom>
          </p:spPr>
        </p:pic>
        <p:pic>
          <p:nvPicPr>
            <p:cNvPr id="33" name="Graphic 32" descr="Woman with solid fill">
              <a:extLst>
                <a:ext uri="{FF2B5EF4-FFF2-40B4-BE49-F238E27FC236}">
                  <a16:creationId xmlns:a16="http://schemas.microsoft.com/office/drawing/2014/main" id="{E4A4F148-5AE4-427C-B089-B8417B1FB8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827179" y="1920465"/>
              <a:ext cx="720000" cy="7200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9509FA3-3C68-4AFB-80C3-D6FEEF263B86}"/>
                </a:ext>
              </a:extLst>
            </p:cNvPr>
            <p:cNvSpPr txBox="1"/>
            <p:nvPr/>
          </p:nvSpPr>
          <p:spPr>
            <a:xfrm>
              <a:off x="-4203243" y="3531783"/>
              <a:ext cx="2003657" cy="58477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Microsoft</a:t>
              </a:r>
            </a:p>
            <a:p>
              <a:pPr algn="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Teams</a:t>
              </a:r>
            </a:p>
          </p:txBody>
        </p:sp>
        <p:pic>
          <p:nvPicPr>
            <p:cNvPr id="36" name="Graphic 35" descr="Woman with solid fill">
              <a:extLst>
                <a:ext uri="{FF2B5EF4-FFF2-40B4-BE49-F238E27FC236}">
                  <a16:creationId xmlns:a16="http://schemas.microsoft.com/office/drawing/2014/main" id="{48442D92-50FF-46B2-9D1F-D12D92AB1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86441" y="1971776"/>
              <a:ext cx="720000" cy="720000"/>
            </a:xfrm>
            <a:prstGeom prst="rect">
              <a:avLst/>
            </a:prstGeom>
          </p:spPr>
        </p:pic>
        <p:sp>
          <p:nvSpPr>
            <p:cNvPr id="46" name="Arrow: Up-Down 45">
              <a:extLst>
                <a:ext uri="{FF2B5EF4-FFF2-40B4-BE49-F238E27FC236}">
                  <a16:creationId xmlns:a16="http://schemas.microsoft.com/office/drawing/2014/main" id="{2FDDE388-3C85-4964-A432-417951CB14F5}"/>
                </a:ext>
              </a:extLst>
            </p:cNvPr>
            <p:cNvSpPr/>
            <p:nvPr/>
          </p:nvSpPr>
          <p:spPr>
            <a:xfrm>
              <a:off x="870319" y="3191051"/>
              <a:ext cx="582393" cy="1121343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7" name="Arrow: Up-Down 46">
              <a:extLst>
                <a:ext uri="{FF2B5EF4-FFF2-40B4-BE49-F238E27FC236}">
                  <a16:creationId xmlns:a16="http://schemas.microsoft.com/office/drawing/2014/main" id="{26460AAC-720E-452F-AC34-75B50A6BF490}"/>
                </a:ext>
              </a:extLst>
            </p:cNvPr>
            <p:cNvSpPr/>
            <p:nvPr/>
          </p:nvSpPr>
          <p:spPr>
            <a:xfrm>
              <a:off x="4892407" y="221105"/>
              <a:ext cx="582393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759A5FBB-6BA6-4CC1-96A9-98B5A6FDD797}"/>
                </a:ext>
              </a:extLst>
            </p:cNvPr>
            <p:cNvSpPr/>
            <p:nvPr/>
          </p:nvSpPr>
          <p:spPr>
            <a:xfrm>
              <a:off x="15452" y="1159280"/>
              <a:ext cx="1564169" cy="424788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AU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Owners</a:t>
              </a:r>
            </a:p>
          </p:txBody>
        </p:sp>
        <p:sp>
          <p:nvSpPr>
            <p:cNvPr id="20" name="Arrow: Up-Down 19">
              <a:extLst>
                <a:ext uri="{FF2B5EF4-FFF2-40B4-BE49-F238E27FC236}">
                  <a16:creationId xmlns:a16="http://schemas.microsoft.com/office/drawing/2014/main" id="{791E9B6E-12FB-4B81-98D5-86F9C9984CE5}"/>
                </a:ext>
              </a:extLst>
            </p:cNvPr>
            <p:cNvSpPr/>
            <p:nvPr/>
          </p:nvSpPr>
          <p:spPr>
            <a:xfrm>
              <a:off x="285196" y="1188896"/>
              <a:ext cx="582393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820E07C5-45BD-4366-A535-C17A4E12042C}"/>
                </a:ext>
              </a:extLst>
            </p:cNvPr>
            <p:cNvSpPr/>
            <p:nvPr/>
          </p:nvSpPr>
          <p:spPr>
            <a:xfrm>
              <a:off x="4393365" y="1782469"/>
              <a:ext cx="1564169" cy="424788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AU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Members</a:t>
              </a:r>
            </a:p>
          </p:txBody>
        </p:sp>
        <p:sp>
          <p:nvSpPr>
            <p:cNvPr id="23" name="Arrow: Up-Down 22">
              <a:extLst>
                <a:ext uri="{FF2B5EF4-FFF2-40B4-BE49-F238E27FC236}">
                  <a16:creationId xmlns:a16="http://schemas.microsoft.com/office/drawing/2014/main" id="{586EDC1F-D8D6-4CAB-961C-A70198109261}"/>
                </a:ext>
              </a:extLst>
            </p:cNvPr>
            <p:cNvSpPr/>
            <p:nvPr/>
          </p:nvSpPr>
          <p:spPr>
            <a:xfrm>
              <a:off x="4191969" y="1714517"/>
              <a:ext cx="582393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7" name="Graphic 36" descr="Woman with solid fill">
              <a:extLst>
                <a:ext uri="{FF2B5EF4-FFF2-40B4-BE49-F238E27FC236}">
                  <a16:creationId xmlns:a16="http://schemas.microsoft.com/office/drawing/2014/main" id="{DFFB4559-3BC2-4EE2-93F4-9CA32C1CC5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498601" y="2168780"/>
              <a:ext cx="720000" cy="720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2301ED-E4CE-498C-AA81-AD6BDBF3B540}"/>
                </a:ext>
              </a:extLst>
            </p:cNvPr>
            <p:cNvSpPr/>
            <p:nvPr/>
          </p:nvSpPr>
          <p:spPr>
            <a:xfrm>
              <a:off x="823615" y="430813"/>
              <a:ext cx="1258194" cy="25320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Full control +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EC212E5-94DE-48A6-8E71-99B749CEE875}"/>
                </a:ext>
              </a:extLst>
            </p:cNvPr>
            <p:cNvSpPr/>
            <p:nvPr/>
          </p:nvSpPr>
          <p:spPr>
            <a:xfrm>
              <a:off x="3219255" y="765319"/>
              <a:ext cx="916083" cy="24556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Full control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6927D1E-F112-4B95-A3CF-2705641B4420}"/>
                </a:ext>
              </a:extLst>
            </p:cNvPr>
            <p:cNvSpPr/>
            <p:nvPr/>
          </p:nvSpPr>
          <p:spPr>
            <a:xfrm>
              <a:off x="5463646" y="1104412"/>
              <a:ext cx="916083" cy="24556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Edit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4D9EDA6-00BA-4DEC-952F-B89EE8EE90CA}"/>
                </a:ext>
              </a:extLst>
            </p:cNvPr>
            <p:cNvSpPr/>
            <p:nvPr/>
          </p:nvSpPr>
          <p:spPr>
            <a:xfrm>
              <a:off x="7891828" y="1434351"/>
              <a:ext cx="616389" cy="2381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View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9EDF09CD-3244-440B-B971-4F6564F1FB17}"/>
                </a:ext>
              </a:extLst>
            </p:cNvPr>
            <p:cNvSpPr/>
            <p:nvPr/>
          </p:nvSpPr>
          <p:spPr>
            <a:xfrm>
              <a:off x="-1457869" y="2069129"/>
              <a:ext cx="2760187" cy="728734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1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Group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Owners</a:t>
              </a:r>
            </a:p>
          </p:txBody>
        </p:sp>
        <p:pic>
          <p:nvPicPr>
            <p:cNvPr id="24" name="Graphic 23" descr="Man with solid fill">
              <a:extLst>
                <a:ext uri="{FF2B5EF4-FFF2-40B4-BE49-F238E27FC236}">
                  <a16:creationId xmlns:a16="http://schemas.microsoft.com/office/drawing/2014/main" id="{4C49C128-15F2-42D3-832A-AF45906CF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-1388038" y="1301324"/>
              <a:ext cx="720000" cy="720000"/>
            </a:xfrm>
            <a:prstGeom prst="rect">
              <a:avLst/>
            </a:prstGeom>
          </p:spPr>
        </p:pic>
        <p:pic>
          <p:nvPicPr>
            <p:cNvPr id="28" name="Graphic 27" descr="Woman with solid fill">
              <a:extLst>
                <a:ext uri="{FF2B5EF4-FFF2-40B4-BE49-F238E27FC236}">
                  <a16:creationId xmlns:a16="http://schemas.microsoft.com/office/drawing/2014/main" id="{26AE4106-6AC3-4ED4-B9EC-193820AB3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983874" y="1371127"/>
              <a:ext cx="720000" cy="720000"/>
            </a:xfrm>
            <a:prstGeom prst="rect">
              <a:avLst/>
            </a:prstGeom>
          </p:spPr>
        </p:pic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881F21B-2750-4C34-8B5F-D81DD7A2BD75}"/>
                </a:ext>
              </a:extLst>
            </p:cNvPr>
            <p:cNvSpPr/>
            <p:nvPr/>
          </p:nvSpPr>
          <p:spPr>
            <a:xfrm>
              <a:off x="2562985" y="-298658"/>
              <a:ext cx="392198" cy="4022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prstClr val="white"/>
                  </a:solidFill>
                  <a:latin typeface="Calibri"/>
                </a:rPr>
                <a:t>2</a:t>
              </a:r>
            </a:p>
          </p:txBody>
        </p:sp>
        <p:pic>
          <p:nvPicPr>
            <p:cNvPr id="57" name="Graphic 56" descr="Man with solid fill">
              <a:extLst>
                <a:ext uri="{FF2B5EF4-FFF2-40B4-BE49-F238E27FC236}">
                  <a16:creationId xmlns:a16="http://schemas.microsoft.com/office/drawing/2014/main" id="{663E309B-1BFD-4A30-9D5B-8D5E3A739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307434" y="591403"/>
              <a:ext cx="720000" cy="720000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D18459A-6352-47C8-BA5F-8BCD544FA86D}"/>
                </a:ext>
              </a:extLst>
            </p:cNvPr>
            <p:cNvSpPr txBox="1"/>
            <p:nvPr/>
          </p:nvSpPr>
          <p:spPr>
            <a:xfrm>
              <a:off x="-1679993" y="-66742"/>
              <a:ext cx="2003657" cy="46166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r">
                <a:defRPr sz="160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defRPr>
              </a:lvl1pPr>
            </a:lstStyle>
            <a:p>
              <a:r>
                <a:rPr lang="en-AU" sz="1200" dirty="0"/>
                <a:t>SharePoint site</a:t>
              </a:r>
              <a:br>
                <a:rPr lang="en-AU" sz="1200" dirty="0"/>
              </a:br>
              <a:r>
                <a:rPr lang="en-AU" sz="1200" dirty="0"/>
                <a:t>permissions</a:t>
              </a:r>
            </a:p>
          </p:txBody>
        </p:sp>
        <p:sp>
          <p:nvSpPr>
            <p:cNvPr id="60" name="Cube 59">
              <a:extLst>
                <a:ext uri="{FF2B5EF4-FFF2-40B4-BE49-F238E27FC236}">
                  <a16:creationId xmlns:a16="http://schemas.microsoft.com/office/drawing/2014/main" id="{FBD4AC60-990A-45FF-9C52-EE5B661F5D16}"/>
                </a:ext>
              </a:extLst>
            </p:cNvPr>
            <p:cNvSpPr/>
            <p:nvPr/>
          </p:nvSpPr>
          <p:spPr>
            <a:xfrm>
              <a:off x="1740424" y="3952914"/>
              <a:ext cx="2660027" cy="456272"/>
            </a:xfrm>
            <a:prstGeom prst="cube">
              <a:avLst>
                <a:gd name="adj" fmla="val 14706"/>
              </a:avLst>
            </a:prstGeom>
            <a:solidFill>
              <a:srgbClr val="464775"/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  <a:scene3d>
              <a:camera prst="isometricOffAxis2Left"/>
              <a:lightRig rig="threePt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AU" sz="20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Shared channel</a:t>
              </a:r>
            </a:p>
          </p:txBody>
        </p:sp>
        <p:sp>
          <p:nvSpPr>
            <p:cNvPr id="26" name="Cube 25"/>
            <p:cNvSpPr/>
            <p:nvPr/>
          </p:nvSpPr>
          <p:spPr>
            <a:xfrm>
              <a:off x="-2463909" y="4038569"/>
              <a:ext cx="6156772" cy="1351152"/>
            </a:xfrm>
            <a:prstGeom prst="cube">
              <a:avLst/>
            </a:prstGeom>
            <a:solidFill>
              <a:srgbClr val="464775"/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  <a:scene3d>
              <a:camera prst="isometricOffAxis2Left"/>
              <a:lightRig rig="threePt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240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Microsoft Team</a:t>
              </a:r>
            </a:p>
          </p:txBody>
        </p:sp>
        <p:sp>
          <p:nvSpPr>
            <p:cNvPr id="10" name="Arrow: Left 9">
              <a:extLst>
                <a:ext uri="{FF2B5EF4-FFF2-40B4-BE49-F238E27FC236}">
                  <a16:creationId xmlns:a16="http://schemas.microsoft.com/office/drawing/2014/main" id="{465150A2-CD24-43F1-9732-9157E23D7184}"/>
                </a:ext>
              </a:extLst>
            </p:cNvPr>
            <p:cNvSpPr/>
            <p:nvPr/>
          </p:nvSpPr>
          <p:spPr>
            <a:xfrm>
              <a:off x="4244509" y="4287263"/>
              <a:ext cx="611361" cy="488538"/>
            </a:xfrm>
            <a:prstGeom prst="lef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3C06FB-DD10-42E6-8E0E-7D712E2B946B}"/>
                </a:ext>
              </a:extLst>
            </p:cNvPr>
            <p:cNvSpPr/>
            <p:nvPr/>
          </p:nvSpPr>
          <p:spPr>
            <a:xfrm>
              <a:off x="4630290" y="4407675"/>
              <a:ext cx="223549" cy="169104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5E1EE303-6A86-4CF0-8CDB-82EF871C5B9D}"/>
                </a:ext>
              </a:extLst>
            </p:cNvPr>
            <p:cNvSpPr/>
            <p:nvPr/>
          </p:nvSpPr>
          <p:spPr>
            <a:xfrm rot="5909331">
              <a:off x="6077394" y="4612554"/>
              <a:ext cx="262398" cy="3107915"/>
            </a:xfrm>
            <a:custGeom>
              <a:avLst/>
              <a:gdLst>
                <a:gd name="connsiteX0" fmla="*/ 0 w 238916"/>
                <a:gd name="connsiteY0" fmla="*/ 0 h 3118827"/>
                <a:gd name="connsiteX1" fmla="*/ 238916 w 238916"/>
                <a:gd name="connsiteY1" fmla="*/ 0 h 3118827"/>
                <a:gd name="connsiteX2" fmla="*/ 238916 w 238916"/>
                <a:gd name="connsiteY2" fmla="*/ 3118827 h 3118827"/>
                <a:gd name="connsiteX3" fmla="*/ 0 w 238916"/>
                <a:gd name="connsiteY3" fmla="*/ 3118827 h 3118827"/>
                <a:gd name="connsiteX4" fmla="*/ 0 w 238916"/>
                <a:gd name="connsiteY4" fmla="*/ 0 h 3118827"/>
                <a:gd name="connsiteX0" fmla="*/ 13076 w 251992"/>
                <a:gd name="connsiteY0" fmla="*/ 0 h 3118827"/>
                <a:gd name="connsiteX1" fmla="*/ 251992 w 251992"/>
                <a:gd name="connsiteY1" fmla="*/ 0 h 3118827"/>
                <a:gd name="connsiteX2" fmla="*/ 251992 w 251992"/>
                <a:gd name="connsiteY2" fmla="*/ 3118827 h 3118827"/>
                <a:gd name="connsiteX3" fmla="*/ 0 w 251992"/>
                <a:gd name="connsiteY3" fmla="*/ 2966691 h 3118827"/>
                <a:gd name="connsiteX4" fmla="*/ 13076 w 251992"/>
                <a:gd name="connsiteY4" fmla="*/ 0 h 3118827"/>
                <a:gd name="connsiteX0" fmla="*/ 23481 w 262397"/>
                <a:gd name="connsiteY0" fmla="*/ 0 h 3118827"/>
                <a:gd name="connsiteX1" fmla="*/ 262397 w 262397"/>
                <a:gd name="connsiteY1" fmla="*/ 0 h 3118827"/>
                <a:gd name="connsiteX2" fmla="*/ 262397 w 262397"/>
                <a:gd name="connsiteY2" fmla="*/ 3118827 h 3118827"/>
                <a:gd name="connsiteX3" fmla="*/ 0 w 262397"/>
                <a:gd name="connsiteY3" fmla="*/ 3026027 h 3118827"/>
                <a:gd name="connsiteX4" fmla="*/ 23481 w 262397"/>
                <a:gd name="connsiteY4" fmla="*/ 0 h 3118827"/>
                <a:gd name="connsiteX0" fmla="*/ 23481 w 262678"/>
                <a:gd name="connsiteY0" fmla="*/ 0 h 3118827"/>
                <a:gd name="connsiteX1" fmla="*/ 262678 w 262678"/>
                <a:gd name="connsiteY1" fmla="*/ 259982 h 3118827"/>
                <a:gd name="connsiteX2" fmla="*/ 262397 w 262678"/>
                <a:gd name="connsiteY2" fmla="*/ 3118827 h 3118827"/>
                <a:gd name="connsiteX3" fmla="*/ 0 w 262678"/>
                <a:gd name="connsiteY3" fmla="*/ 3026027 h 3118827"/>
                <a:gd name="connsiteX4" fmla="*/ 23481 w 262678"/>
                <a:gd name="connsiteY4" fmla="*/ 0 h 3118827"/>
                <a:gd name="connsiteX0" fmla="*/ 23481 w 262398"/>
                <a:gd name="connsiteY0" fmla="*/ 0 h 3118827"/>
                <a:gd name="connsiteX1" fmla="*/ 258460 w 262398"/>
                <a:gd name="connsiteY1" fmla="*/ 231720 h 3118827"/>
                <a:gd name="connsiteX2" fmla="*/ 262397 w 262398"/>
                <a:gd name="connsiteY2" fmla="*/ 3118827 h 3118827"/>
                <a:gd name="connsiteX3" fmla="*/ 0 w 262398"/>
                <a:gd name="connsiteY3" fmla="*/ 3026027 h 3118827"/>
                <a:gd name="connsiteX4" fmla="*/ 23481 w 262398"/>
                <a:gd name="connsiteY4" fmla="*/ 0 h 3118827"/>
                <a:gd name="connsiteX0" fmla="*/ 1149 w 264588"/>
                <a:gd name="connsiteY0" fmla="*/ 0 h 3076644"/>
                <a:gd name="connsiteX1" fmla="*/ 260650 w 264588"/>
                <a:gd name="connsiteY1" fmla="*/ 189537 h 3076644"/>
                <a:gd name="connsiteX2" fmla="*/ 264587 w 264588"/>
                <a:gd name="connsiteY2" fmla="*/ 3076644 h 3076644"/>
                <a:gd name="connsiteX3" fmla="*/ 2190 w 264588"/>
                <a:gd name="connsiteY3" fmla="*/ 2983844 h 3076644"/>
                <a:gd name="connsiteX4" fmla="*/ 1149 w 264588"/>
                <a:gd name="connsiteY4" fmla="*/ 0 h 3076644"/>
                <a:gd name="connsiteX0" fmla="*/ 1996 w 262398"/>
                <a:gd name="connsiteY0" fmla="*/ 0 h 3107915"/>
                <a:gd name="connsiteX1" fmla="*/ 258460 w 262398"/>
                <a:gd name="connsiteY1" fmla="*/ 220808 h 3107915"/>
                <a:gd name="connsiteX2" fmla="*/ 262397 w 262398"/>
                <a:gd name="connsiteY2" fmla="*/ 3107915 h 3107915"/>
                <a:gd name="connsiteX3" fmla="*/ 0 w 262398"/>
                <a:gd name="connsiteY3" fmla="*/ 3015115 h 3107915"/>
                <a:gd name="connsiteX4" fmla="*/ 1996 w 262398"/>
                <a:gd name="connsiteY4" fmla="*/ 0 h 310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398" h="3107915">
                  <a:moveTo>
                    <a:pt x="1996" y="0"/>
                  </a:moveTo>
                  <a:lnTo>
                    <a:pt x="258460" y="220808"/>
                  </a:lnTo>
                  <a:cubicBezTo>
                    <a:pt x="258366" y="1173756"/>
                    <a:pt x="262491" y="2154967"/>
                    <a:pt x="262397" y="3107915"/>
                  </a:cubicBezTo>
                  <a:lnTo>
                    <a:pt x="0" y="3015115"/>
                  </a:lnTo>
                  <a:cubicBezTo>
                    <a:pt x="4359" y="2026218"/>
                    <a:pt x="-2363" y="988897"/>
                    <a:pt x="1996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7" name="Arrow: Up 16">
              <a:extLst>
                <a:ext uri="{FF2B5EF4-FFF2-40B4-BE49-F238E27FC236}">
                  <a16:creationId xmlns:a16="http://schemas.microsoft.com/office/drawing/2014/main" id="{8B8BD7B9-9F04-4324-81B4-1C7452D8BC6A}"/>
                </a:ext>
              </a:extLst>
            </p:cNvPr>
            <p:cNvSpPr/>
            <p:nvPr/>
          </p:nvSpPr>
          <p:spPr>
            <a:xfrm>
              <a:off x="7261514" y="5739716"/>
              <a:ext cx="751018" cy="1121022"/>
            </a:xfrm>
            <a:prstGeom prst="up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allout: Bent Line 99">
              <a:extLst>
                <a:ext uri="{FF2B5EF4-FFF2-40B4-BE49-F238E27FC236}">
                  <a16:creationId xmlns:a16="http://schemas.microsoft.com/office/drawing/2014/main" id="{8B3C48BD-ADC3-4706-B403-A776CEE6B240}"/>
                </a:ext>
              </a:extLst>
            </p:cNvPr>
            <p:cNvSpPr/>
            <p:nvPr/>
          </p:nvSpPr>
          <p:spPr>
            <a:xfrm flipH="1">
              <a:off x="2401516" y="6202295"/>
              <a:ext cx="3363058" cy="979874"/>
            </a:xfrm>
            <a:prstGeom prst="borderCallout2">
              <a:avLst>
                <a:gd name="adj1" fmla="val 5329"/>
                <a:gd name="adj2" fmla="val -1643"/>
                <a:gd name="adj3" fmla="val -14728"/>
                <a:gd name="adj4" fmla="val -5474"/>
                <a:gd name="adj5" fmla="val -38385"/>
                <a:gd name="adj6" fmla="val -3060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With B2B direct connect, users from both organisations can work together using their home credentials and a shared channel in Teams, without having to be added to each other’s organisations as guests</a:t>
              </a:r>
              <a:endParaRPr lang="en-AU" sz="1100" dirty="0"/>
            </a:p>
          </p:txBody>
        </p:sp>
        <p:sp>
          <p:nvSpPr>
            <p:cNvPr id="104" name="Arrow: Up-Down 103">
              <a:extLst>
                <a:ext uri="{FF2B5EF4-FFF2-40B4-BE49-F238E27FC236}">
                  <a16:creationId xmlns:a16="http://schemas.microsoft.com/office/drawing/2014/main" id="{022AFAA7-ECD1-4F36-9C5A-8B0C14D4B5A8}"/>
                </a:ext>
              </a:extLst>
            </p:cNvPr>
            <p:cNvSpPr/>
            <p:nvPr/>
          </p:nvSpPr>
          <p:spPr>
            <a:xfrm>
              <a:off x="8483638" y="3791296"/>
              <a:ext cx="408335" cy="1141014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Arrow: Up-Down 104">
              <a:extLst>
                <a:ext uri="{FF2B5EF4-FFF2-40B4-BE49-F238E27FC236}">
                  <a16:creationId xmlns:a16="http://schemas.microsoft.com/office/drawing/2014/main" id="{91C0B198-6B6F-464C-BDAF-9E14B4CE4C4F}"/>
                </a:ext>
              </a:extLst>
            </p:cNvPr>
            <p:cNvSpPr/>
            <p:nvPr/>
          </p:nvSpPr>
          <p:spPr>
            <a:xfrm>
              <a:off x="10986185" y="4113718"/>
              <a:ext cx="418516" cy="1387962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" name="Arrow: Up-Down 105">
              <a:extLst>
                <a:ext uri="{FF2B5EF4-FFF2-40B4-BE49-F238E27FC236}">
                  <a16:creationId xmlns:a16="http://schemas.microsoft.com/office/drawing/2014/main" id="{75A00607-BD19-41AB-A18B-DEB592F90B1B}"/>
                </a:ext>
              </a:extLst>
            </p:cNvPr>
            <p:cNvSpPr/>
            <p:nvPr/>
          </p:nvSpPr>
          <p:spPr>
            <a:xfrm>
              <a:off x="10058784" y="4067523"/>
              <a:ext cx="418516" cy="1127803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" name="Callout: Bent Line 107">
              <a:extLst>
                <a:ext uri="{FF2B5EF4-FFF2-40B4-BE49-F238E27FC236}">
                  <a16:creationId xmlns:a16="http://schemas.microsoft.com/office/drawing/2014/main" id="{A5FE8AE2-2CB7-48DE-8B64-1329328D7228}"/>
                </a:ext>
              </a:extLst>
            </p:cNvPr>
            <p:cNvSpPr/>
            <p:nvPr/>
          </p:nvSpPr>
          <p:spPr>
            <a:xfrm flipH="1">
              <a:off x="9916644" y="342368"/>
              <a:ext cx="2954643" cy="836299"/>
            </a:xfrm>
            <a:prstGeom prst="borderCallout2">
              <a:avLst>
                <a:gd name="adj1" fmla="val 106244"/>
                <a:gd name="adj2" fmla="val 50007"/>
                <a:gd name="adj3" fmla="val 134356"/>
                <a:gd name="adj4" fmla="val 41279"/>
                <a:gd name="adj5" fmla="val 200077"/>
                <a:gd name="adj6" fmla="val 34310"/>
              </a:avLst>
            </a:prstGeom>
            <a:solidFill>
              <a:srgbClr val="3A746F"/>
            </a:solidFill>
            <a:ln>
              <a:solidFill>
                <a:srgbClr val="3A746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 Shared channel creates a dedicated SharePoint to store and secure Files related to the channel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111" name="Arrow: Up-Down 110">
              <a:extLst>
                <a:ext uri="{FF2B5EF4-FFF2-40B4-BE49-F238E27FC236}">
                  <a16:creationId xmlns:a16="http://schemas.microsoft.com/office/drawing/2014/main" id="{16D69D0C-7FD9-4352-B104-902FD5B58217}"/>
                </a:ext>
              </a:extLst>
            </p:cNvPr>
            <p:cNvSpPr/>
            <p:nvPr/>
          </p:nvSpPr>
          <p:spPr>
            <a:xfrm>
              <a:off x="6851131" y="3562772"/>
              <a:ext cx="408335" cy="1141014"/>
            </a:xfrm>
            <a:prstGeom prst="upDown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2" name="Cube 111">
              <a:extLst>
                <a:ext uri="{FF2B5EF4-FFF2-40B4-BE49-F238E27FC236}">
                  <a16:creationId xmlns:a16="http://schemas.microsoft.com/office/drawing/2014/main" id="{30F246CE-559E-4EC4-BBAD-0F20E8832664}"/>
                </a:ext>
              </a:extLst>
            </p:cNvPr>
            <p:cNvSpPr/>
            <p:nvPr/>
          </p:nvSpPr>
          <p:spPr>
            <a:xfrm>
              <a:off x="8797699" y="3794825"/>
              <a:ext cx="486811" cy="363883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lstStyle/>
            <a:p>
              <a:pPr algn="ctr"/>
              <a:r>
                <a:rPr lang="en-US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User</a:t>
              </a:r>
            </a:p>
          </p:txBody>
        </p:sp>
        <p:pic>
          <p:nvPicPr>
            <p:cNvPr id="30" name="Graphic 29" descr="Lock with solid fill">
              <a:extLst>
                <a:ext uri="{FF2B5EF4-FFF2-40B4-BE49-F238E27FC236}">
                  <a16:creationId xmlns:a16="http://schemas.microsoft.com/office/drawing/2014/main" id="{A121817E-CE02-4FF2-8991-346821A0CE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923767" y="3896249"/>
              <a:ext cx="315076" cy="315076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  <p:sp>
          <p:nvSpPr>
            <p:cNvPr id="123" name="Cube 122">
              <a:extLst>
                <a:ext uri="{FF2B5EF4-FFF2-40B4-BE49-F238E27FC236}">
                  <a16:creationId xmlns:a16="http://schemas.microsoft.com/office/drawing/2014/main" id="{286BA56B-9EE6-445C-A5E5-612D29FC07AD}"/>
                </a:ext>
              </a:extLst>
            </p:cNvPr>
            <p:cNvSpPr/>
            <p:nvPr/>
          </p:nvSpPr>
          <p:spPr>
            <a:xfrm>
              <a:off x="10496520" y="4041581"/>
              <a:ext cx="486811" cy="363883"/>
            </a:xfrm>
            <a:prstGeom prst="cube">
              <a:avLst/>
            </a:prstGeom>
            <a:solidFill>
              <a:srgbClr val="3B9EE6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lstStyle/>
            <a:p>
              <a:pPr algn="ctr"/>
              <a:r>
                <a:rPr lang="en-US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User</a:t>
              </a:r>
            </a:p>
          </p:txBody>
        </p:sp>
        <p:sp>
          <p:nvSpPr>
            <p:cNvPr id="124" name="Cube 123">
              <a:extLst>
                <a:ext uri="{FF2B5EF4-FFF2-40B4-BE49-F238E27FC236}">
                  <a16:creationId xmlns:a16="http://schemas.microsoft.com/office/drawing/2014/main" id="{A64C944E-A389-443F-BD0C-01268342D239}"/>
                </a:ext>
              </a:extLst>
            </p:cNvPr>
            <p:cNvSpPr/>
            <p:nvPr/>
          </p:nvSpPr>
          <p:spPr>
            <a:xfrm>
              <a:off x="10982869" y="4115591"/>
              <a:ext cx="486811" cy="363883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lstStyle/>
            <a:p>
              <a:pPr algn="ctr"/>
              <a:r>
                <a:rPr lang="en-US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User</a:t>
              </a:r>
            </a:p>
          </p:txBody>
        </p:sp>
        <p:sp>
          <p:nvSpPr>
            <p:cNvPr id="125" name="Cube 124">
              <a:extLst>
                <a:ext uri="{FF2B5EF4-FFF2-40B4-BE49-F238E27FC236}">
                  <a16:creationId xmlns:a16="http://schemas.microsoft.com/office/drawing/2014/main" id="{3C5C9DA6-E67D-4ED0-8324-FF0F4C9FCD93}"/>
                </a:ext>
              </a:extLst>
            </p:cNvPr>
            <p:cNvSpPr/>
            <p:nvPr/>
          </p:nvSpPr>
          <p:spPr>
            <a:xfrm>
              <a:off x="11474290" y="4177587"/>
              <a:ext cx="486811" cy="363883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40000" lnSpcReduction="20000"/>
            </a:bodyPr>
            <a:lstStyle/>
            <a:p>
              <a:pPr algn="ctr"/>
              <a:r>
                <a:rPr lang="en-US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M365 Group</a:t>
              </a:r>
            </a:p>
          </p:txBody>
        </p:sp>
        <p:sp>
          <p:nvSpPr>
            <p:cNvPr id="5" name="Callout: Bent Line 4">
              <a:extLst>
                <a:ext uri="{FF2B5EF4-FFF2-40B4-BE49-F238E27FC236}">
                  <a16:creationId xmlns:a16="http://schemas.microsoft.com/office/drawing/2014/main" id="{B630CA73-ED72-F9E3-54E8-818D8D07F467}"/>
                </a:ext>
              </a:extLst>
            </p:cNvPr>
            <p:cNvSpPr/>
            <p:nvPr/>
          </p:nvSpPr>
          <p:spPr>
            <a:xfrm flipH="1">
              <a:off x="6895237" y="-379100"/>
              <a:ext cx="2909964" cy="820638"/>
            </a:xfrm>
            <a:prstGeom prst="borderCallout2">
              <a:avLst>
                <a:gd name="adj1" fmla="val 62150"/>
                <a:gd name="adj2" fmla="val 99357"/>
                <a:gd name="adj3" fmla="val 94228"/>
                <a:gd name="adj4" fmla="val 116479"/>
                <a:gd name="adj5" fmla="val 287727"/>
                <a:gd name="adj6" fmla="val 13474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In the ‘Public’ team configuration the ‘Everyone except external users’ group is added as a Member of the Site Members Groups within the SharePoint Site.</a:t>
              </a:r>
              <a:endParaRPr lang="en-AU" sz="1100" dirty="0"/>
            </a:p>
          </p:txBody>
        </p:sp>
        <p:sp>
          <p:nvSpPr>
            <p:cNvPr id="2" name="Cube 1">
              <a:extLst>
                <a:ext uri="{FF2B5EF4-FFF2-40B4-BE49-F238E27FC236}">
                  <a16:creationId xmlns:a16="http://schemas.microsoft.com/office/drawing/2014/main" id="{5FC2E368-FC4F-B01A-BEA3-BE47DD28E120}"/>
                </a:ext>
              </a:extLst>
            </p:cNvPr>
            <p:cNvSpPr/>
            <p:nvPr/>
          </p:nvSpPr>
          <p:spPr>
            <a:xfrm>
              <a:off x="10360462" y="4929509"/>
              <a:ext cx="1468606" cy="792000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AU" sz="11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Shared Channel</a:t>
              </a:r>
            </a:p>
            <a:p>
              <a:pPr algn="ctr"/>
              <a:r>
                <a:rPr lang="en-AU" sz="14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Teams</a:t>
              </a:r>
            </a:p>
          </p:txBody>
        </p:sp>
        <p:sp>
          <p:nvSpPr>
            <p:cNvPr id="6" name="Cube 5">
              <a:extLst>
                <a:ext uri="{FF2B5EF4-FFF2-40B4-BE49-F238E27FC236}">
                  <a16:creationId xmlns:a16="http://schemas.microsoft.com/office/drawing/2014/main" id="{CC7D5BA9-23E6-7771-890C-F50652942F65}"/>
                </a:ext>
              </a:extLst>
            </p:cNvPr>
            <p:cNvSpPr/>
            <p:nvPr/>
          </p:nvSpPr>
          <p:spPr>
            <a:xfrm>
              <a:off x="11992109" y="4248498"/>
              <a:ext cx="486811" cy="363883"/>
            </a:xfrm>
            <a:prstGeom prst="cub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40000" lnSpcReduction="20000"/>
            </a:bodyPr>
            <a:lstStyle/>
            <a:p>
              <a:pPr algn="ctr"/>
              <a:r>
                <a:rPr lang="en-US" sz="16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M365 Group</a:t>
              </a:r>
            </a:p>
          </p:txBody>
        </p:sp>
        <p:pic>
          <p:nvPicPr>
            <p:cNvPr id="69" name="Graphic 68" descr="Man with solid fill">
              <a:extLst>
                <a:ext uri="{FF2B5EF4-FFF2-40B4-BE49-F238E27FC236}">
                  <a16:creationId xmlns:a16="http://schemas.microsoft.com/office/drawing/2014/main" id="{AC657230-1B1F-476B-973F-787F8C030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160315" y="4425151"/>
              <a:ext cx="720000" cy="720000"/>
            </a:xfrm>
            <a:prstGeom prst="rect">
              <a:avLst/>
            </a:prstGeom>
          </p:spPr>
        </p:pic>
        <p:pic>
          <p:nvPicPr>
            <p:cNvPr id="107" name="Graphic 106" descr="Woman with solid fill">
              <a:extLst>
                <a:ext uri="{FF2B5EF4-FFF2-40B4-BE49-F238E27FC236}">
                  <a16:creationId xmlns:a16="http://schemas.microsoft.com/office/drawing/2014/main" id="{98E7A32E-ACCC-47AF-A241-E63A4D4133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835212" y="4375892"/>
              <a:ext cx="720000" cy="720000"/>
            </a:xfrm>
            <a:prstGeom prst="rect">
              <a:avLst/>
            </a:prstGeom>
          </p:spPr>
        </p:pic>
        <p:pic>
          <p:nvPicPr>
            <p:cNvPr id="70" name="Graphic 69" descr="Woman with solid fill">
              <a:extLst>
                <a:ext uri="{FF2B5EF4-FFF2-40B4-BE49-F238E27FC236}">
                  <a16:creationId xmlns:a16="http://schemas.microsoft.com/office/drawing/2014/main" id="{1ED521DB-3BCD-45B5-8D43-CDB2C287B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518613" y="4332511"/>
              <a:ext cx="720000" cy="720000"/>
            </a:xfrm>
            <a:prstGeom prst="rect">
              <a:avLst/>
            </a:prstGeom>
          </p:spPr>
        </p:pic>
        <p:pic>
          <p:nvPicPr>
            <p:cNvPr id="7" name="Graphic 6" descr="Woman with solid fill">
              <a:extLst>
                <a:ext uri="{FF2B5EF4-FFF2-40B4-BE49-F238E27FC236}">
                  <a16:creationId xmlns:a16="http://schemas.microsoft.com/office/drawing/2014/main" id="{838574FB-F758-0487-A5E9-BA40868AAA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277160" y="4116749"/>
              <a:ext cx="720000" cy="720000"/>
            </a:xfrm>
            <a:prstGeom prst="rect">
              <a:avLst/>
            </a:prstGeom>
          </p:spPr>
        </p:pic>
        <p:pic>
          <p:nvPicPr>
            <p:cNvPr id="8" name="Graphic 7" descr="Woman with solid fill">
              <a:extLst>
                <a:ext uri="{FF2B5EF4-FFF2-40B4-BE49-F238E27FC236}">
                  <a16:creationId xmlns:a16="http://schemas.microsoft.com/office/drawing/2014/main" id="{D4729B30-356B-8BF9-3C23-36BBA8FD0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919705" y="4057458"/>
              <a:ext cx="720000" cy="720000"/>
            </a:xfrm>
            <a:prstGeom prst="rect">
              <a:avLst/>
            </a:prstGeom>
          </p:spPr>
        </p:pic>
        <p:pic>
          <p:nvPicPr>
            <p:cNvPr id="11" name="Graphic 10" descr="Man with solid fill">
              <a:extLst>
                <a:ext uri="{FF2B5EF4-FFF2-40B4-BE49-F238E27FC236}">
                  <a16:creationId xmlns:a16="http://schemas.microsoft.com/office/drawing/2014/main" id="{9EF05600-BEE5-BE81-BD25-6A714DAF1E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626442" y="4149999"/>
              <a:ext cx="720000" cy="720000"/>
            </a:xfrm>
            <a:prstGeom prst="rect">
              <a:avLst/>
            </a:prstGeom>
          </p:spPr>
        </p:pic>
        <p:pic>
          <p:nvPicPr>
            <p:cNvPr id="109" name="Graphic 108" descr="Man with solid fill">
              <a:extLst>
                <a:ext uri="{FF2B5EF4-FFF2-40B4-BE49-F238E27FC236}">
                  <a16:creationId xmlns:a16="http://schemas.microsoft.com/office/drawing/2014/main" id="{D45FA5D2-3C69-462A-AC20-244F5462EE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59121" y="3839395"/>
              <a:ext cx="720000" cy="720000"/>
            </a:xfrm>
            <a:prstGeom prst="rect">
              <a:avLst/>
            </a:prstGeom>
          </p:spPr>
        </p:pic>
        <p:sp>
          <p:nvSpPr>
            <p:cNvPr id="40" name="Callout: Bent Line 39">
              <a:extLst>
                <a:ext uri="{FF2B5EF4-FFF2-40B4-BE49-F238E27FC236}">
                  <a16:creationId xmlns:a16="http://schemas.microsoft.com/office/drawing/2014/main" id="{738D269A-6C58-A189-9B2F-C2C5B516DD96}"/>
                </a:ext>
              </a:extLst>
            </p:cNvPr>
            <p:cNvSpPr/>
            <p:nvPr/>
          </p:nvSpPr>
          <p:spPr>
            <a:xfrm flipH="1">
              <a:off x="1302317" y="-510613"/>
              <a:ext cx="2056003" cy="678148"/>
            </a:xfrm>
            <a:prstGeom prst="borderCallout2">
              <a:avLst>
                <a:gd name="adj1" fmla="val 48247"/>
                <a:gd name="adj2" fmla="val -2405"/>
                <a:gd name="adj3" fmla="val 53227"/>
                <a:gd name="adj4" fmla="val -13902"/>
                <a:gd name="adj5" fmla="val 163998"/>
                <a:gd name="adj6" fmla="val -64356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It is possible to add people to add people to the SharePoint Groups</a:t>
              </a:r>
              <a:endParaRPr lang="en-AU" sz="11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AE557455-74F7-E4C0-2D72-2E0CDD3E862C}"/>
                </a:ext>
              </a:extLst>
            </p:cNvPr>
            <p:cNvSpPr/>
            <p:nvPr/>
          </p:nvSpPr>
          <p:spPr>
            <a:xfrm>
              <a:off x="12938356" y="6448053"/>
              <a:ext cx="2369903" cy="488357"/>
            </a:xfrm>
            <a:prstGeom prst="cube">
              <a:avLst/>
            </a:prstGeom>
            <a:solidFill>
              <a:srgbClr val="40A1E8"/>
            </a:solidFill>
            <a:ln>
              <a:solidFill>
                <a:srgbClr val="0070C0"/>
              </a:solidFill>
            </a:ln>
            <a:scene3d>
              <a:camera prst="isometricOffAxis2Left"/>
              <a:lightRig rig="threePt" dir="t"/>
            </a:scene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 fontScale="92500" lnSpcReduction="20000"/>
            </a:bodyPr>
            <a:lstStyle/>
            <a:p>
              <a:r>
                <a:rPr lang="en-US" sz="12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Azure B2B Direct Connect</a:t>
              </a:r>
              <a:br>
                <a:rPr lang="en-US" sz="12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</a:br>
              <a:r>
                <a:rPr lang="en-US" sz="1200" dirty="0">
                  <a:solidFill>
                    <a:prstClr val="white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External Tenant </a:t>
              </a:r>
              <a:endParaRPr lang="en-AU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61" name="Arrow: Left-Right 60">
              <a:extLst>
                <a:ext uri="{FF2B5EF4-FFF2-40B4-BE49-F238E27FC236}">
                  <a16:creationId xmlns:a16="http://schemas.microsoft.com/office/drawing/2014/main" id="{7A3C6954-425D-720F-1AC0-FE4E68F086A5}"/>
                </a:ext>
              </a:extLst>
            </p:cNvPr>
            <p:cNvSpPr/>
            <p:nvPr/>
          </p:nvSpPr>
          <p:spPr>
            <a:xfrm>
              <a:off x="11583716" y="6132558"/>
              <a:ext cx="1462026" cy="693621"/>
            </a:xfrm>
            <a:prstGeom prst="leftRightArrow">
              <a:avLst/>
            </a:prstGeom>
            <a:solidFill>
              <a:srgbClr val="40A1E8"/>
            </a:solidFill>
            <a:scene3d>
              <a:camera prst="isometricOffAxis2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AD35194-D826-E0E6-3402-AD1329D411E2}"/>
                </a:ext>
              </a:extLst>
            </p:cNvPr>
            <p:cNvSpPr txBox="1"/>
            <p:nvPr/>
          </p:nvSpPr>
          <p:spPr>
            <a:xfrm>
              <a:off x="11585154" y="5626873"/>
              <a:ext cx="1656184" cy="830997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AD Mutual</a:t>
              </a:r>
              <a:b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</a:br>
              <a:r>
                <a:rPr lang="en-AU" sz="1600" dirty="0">
                  <a:solidFill>
                    <a:prstClr val="black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Trust</a:t>
              </a: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81595F6-75E1-2566-F688-443D0FFF2DE5}"/>
                </a:ext>
              </a:extLst>
            </p:cNvPr>
            <p:cNvSpPr/>
            <p:nvPr/>
          </p:nvSpPr>
          <p:spPr>
            <a:xfrm>
              <a:off x="4978823" y="4412613"/>
              <a:ext cx="392198" cy="4022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  <a:latin typeface="Calibri"/>
                </a:rPr>
                <a:t>8</a:t>
              </a:r>
              <a:endParaRPr lang="en-AU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E87835D-3DC4-8A19-781C-CF289D24D76F}"/>
                </a:ext>
              </a:extLst>
            </p:cNvPr>
            <p:cNvSpPr/>
            <p:nvPr/>
          </p:nvSpPr>
          <p:spPr>
            <a:xfrm>
              <a:off x="11304611" y="6296383"/>
              <a:ext cx="392198" cy="4022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  <a:latin typeface="Calibri"/>
                </a:rPr>
                <a:t>9</a:t>
              </a:r>
              <a:endParaRPr lang="en-AU" dirty="0"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3875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1D8384DF3B4C499C6F781E4844FDE9" ma:contentTypeVersion="16" ma:contentTypeDescription="Create a new document." ma:contentTypeScope="" ma:versionID="1d8c6bcecffecc1f1e6d1f68c97cc1ab">
  <xsd:schema xmlns:xsd="http://www.w3.org/2001/XMLSchema" xmlns:xs="http://www.w3.org/2001/XMLSchema" xmlns:p="http://schemas.microsoft.com/office/2006/metadata/properties" xmlns:ns2="7ebc90bd-7041-4e60-9bdd-bb7022c16f13" xmlns:ns3="5343f898-a4ab-4d6b-a963-07e1b229714c" xmlns:ns4="7e2a9ecf-1ae8-462e-bd03-9c5eeec83de2" targetNamespace="http://schemas.microsoft.com/office/2006/metadata/properties" ma:root="true" ma:fieldsID="53873c053cfe8ca341e53aa56340b071" ns2:_="" ns3:_="" ns4:_="">
    <xsd:import namespace="7ebc90bd-7041-4e60-9bdd-bb7022c16f13"/>
    <xsd:import namespace="5343f898-a4ab-4d6b-a963-07e1b229714c"/>
    <xsd:import namespace="7e2a9ecf-1ae8-462e-bd03-9c5eeec83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bc90bd-7041-4e60-9bdd-bb7022c16f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884e607-3bab-4734-ace8-03cfd1213d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43f898-a4ab-4d6b-a963-07e1b229714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a9ecf-1ae8-462e-bd03-9c5eeec83de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5537fdd1-3f89-4a62-935d-760ebb1b6e7a}" ma:internalName="TaxCatchAll" ma:showField="CatchAllData" ma:web="5343f898-a4ab-4d6b-a963-07e1b22971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638DB9-AB79-45E2-89F2-68BBAA7D0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bc90bd-7041-4e60-9bdd-bb7022c16f13"/>
    <ds:schemaRef ds:uri="5343f898-a4ab-4d6b-a963-07e1b229714c"/>
    <ds:schemaRef ds:uri="7e2a9ecf-1ae8-462e-bd03-9c5eeec83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3FB7EF-71C6-48B6-A141-CF5CCE189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8535</TotalTime>
  <Words>594</Words>
  <Application>Microsoft Office PowerPoint</Application>
  <PresentationFormat>Widescreen</PresentationFormat>
  <Paragraphs>162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Segoe UI Semibold</vt:lpstr>
      <vt:lpstr>Segoe UI Semilight</vt:lpstr>
      <vt:lpstr>Office Theme</vt:lpstr>
      <vt:lpstr>Microsoft Teams and SharePoint Site Permissions explainer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Permissions explainer</dc:title>
  <dc:creator>Andrew Jolly | E²</dc:creator>
  <cp:lastModifiedBy>Steph Ryan | E²</cp:lastModifiedBy>
  <cp:revision>24</cp:revision>
  <dcterms:created xsi:type="dcterms:W3CDTF">2021-02-22T06:07:31Z</dcterms:created>
  <dcterms:modified xsi:type="dcterms:W3CDTF">2023-06-07T00:54:20Z</dcterms:modified>
</cp:coreProperties>
</file>